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62" r:id="rId5"/>
    <p:sldId id="259" r:id="rId6"/>
    <p:sldId id="261" r:id="rId7"/>
    <p:sldId id="260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E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754" autoAdjust="0"/>
    <p:restoredTop sz="94660"/>
  </p:normalViewPr>
  <p:slideViewPr>
    <p:cSldViewPr>
      <p:cViewPr>
        <p:scale>
          <a:sx n="100" d="100"/>
          <a:sy n="100" d="100"/>
        </p:scale>
        <p:origin x="-588" y="-3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png>
</file>

<file path=ppt/media/image10.jpg>
</file>

<file path=ppt/media/image11.jpg>
</file>

<file path=ppt/media/image12.png>
</file>

<file path=ppt/media/image2.jpe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9D6D9B-32FE-4B50-9BF8-23731AF810C2}" type="datetimeFigureOut">
              <a:rPr lang="ko-KR" altLang="en-US" smtClean="0"/>
              <a:t>2018-09-08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DB263D-EEA5-49BE-9CAE-99A0FFC0CA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55460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DB263D-EEA5-49BE-9CAE-99A0FFC0CA32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20500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DB263D-EEA5-49BE-9CAE-99A0FFC0CA32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7125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DB263D-EEA5-49BE-9CAE-99A0FFC0CA32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91826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DB263D-EEA5-49BE-9CAE-99A0FFC0CA32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7607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DB263D-EEA5-49BE-9CAE-99A0FFC0CA32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45607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DB263D-EEA5-49BE-9CAE-99A0FFC0CA32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17024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1C139-1143-44B7-82D5-6A3D9359C43C}" type="datetimeFigureOut">
              <a:rPr lang="ko-KR" altLang="en-US" smtClean="0"/>
              <a:t>2018-09-08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48A3A3-24D9-4FFC-8A94-882A234ECC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4431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1C139-1143-44B7-82D5-6A3D9359C43C}" type="datetimeFigureOut">
              <a:rPr lang="ko-KR" altLang="en-US" smtClean="0"/>
              <a:t>2018-09-08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48A3A3-24D9-4FFC-8A94-882A234ECC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4951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1C139-1143-44B7-82D5-6A3D9359C43C}" type="datetimeFigureOut">
              <a:rPr lang="ko-KR" altLang="en-US" smtClean="0"/>
              <a:t>2018-09-08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48A3A3-24D9-4FFC-8A94-882A234ECC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209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1C139-1143-44B7-82D5-6A3D9359C43C}" type="datetimeFigureOut">
              <a:rPr lang="ko-KR" altLang="en-US" smtClean="0"/>
              <a:t>2018-09-08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48A3A3-24D9-4FFC-8A94-882A234ECC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19908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1C139-1143-44B7-82D5-6A3D9359C43C}" type="datetimeFigureOut">
              <a:rPr lang="ko-KR" altLang="en-US" smtClean="0"/>
              <a:t>2018-09-08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48A3A3-24D9-4FFC-8A94-882A234ECC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31508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1C139-1143-44B7-82D5-6A3D9359C43C}" type="datetimeFigureOut">
              <a:rPr lang="ko-KR" altLang="en-US" smtClean="0"/>
              <a:t>2018-09-08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48A3A3-24D9-4FFC-8A94-882A234ECC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17047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1C139-1143-44B7-82D5-6A3D9359C43C}" type="datetimeFigureOut">
              <a:rPr lang="ko-KR" altLang="en-US" smtClean="0"/>
              <a:t>2018-09-08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48A3A3-24D9-4FFC-8A94-882A234ECC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74621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1C139-1143-44B7-82D5-6A3D9359C43C}" type="datetimeFigureOut">
              <a:rPr lang="ko-KR" altLang="en-US" smtClean="0"/>
              <a:t>2018-09-08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48A3A3-24D9-4FFC-8A94-882A234ECC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00898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1C139-1143-44B7-82D5-6A3D9359C43C}" type="datetimeFigureOut">
              <a:rPr lang="ko-KR" altLang="en-US" smtClean="0"/>
              <a:t>2018-09-08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48A3A3-24D9-4FFC-8A94-882A234ECC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32660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1C139-1143-44B7-82D5-6A3D9359C43C}" type="datetimeFigureOut">
              <a:rPr lang="ko-KR" altLang="en-US" smtClean="0"/>
              <a:t>2018-09-08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48A3A3-24D9-4FFC-8A94-882A234ECC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01047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1C139-1143-44B7-82D5-6A3D9359C43C}" type="datetimeFigureOut">
              <a:rPr lang="ko-KR" altLang="en-US" smtClean="0"/>
              <a:t>2018-09-08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48A3A3-24D9-4FFC-8A94-882A234ECC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5806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81C139-1143-44B7-82D5-6A3D9359C43C}" type="datetimeFigureOut">
              <a:rPr lang="ko-KR" altLang="en-US" smtClean="0"/>
              <a:t>2018-09-08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48A3A3-24D9-4FFC-8A94-882A234ECC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72968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microsoft.com/office/2007/relationships/hdphoto" Target="../media/hdphoto3.wdp"/><Relationship Id="rId5" Type="http://schemas.openxmlformats.org/officeDocument/2006/relationships/image" Target="../media/image7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microsoft.com/office/2007/relationships/hdphoto" Target="../media/hdphoto3.wdp"/><Relationship Id="rId5" Type="http://schemas.openxmlformats.org/officeDocument/2006/relationships/image" Target="../media/image8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그룹 113"/>
          <p:cNvGrpSpPr/>
          <p:nvPr/>
        </p:nvGrpSpPr>
        <p:grpSpPr>
          <a:xfrm>
            <a:off x="335360" y="38092"/>
            <a:ext cx="12191104" cy="6858000"/>
            <a:chOff x="335360" y="38092"/>
            <a:chExt cx="12191104" cy="6858000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5360" y="38092"/>
              <a:ext cx="12191104" cy="6858000"/>
            </a:xfrm>
            <a:prstGeom prst="rect">
              <a:avLst/>
            </a:prstGeom>
            <a:blipFill>
              <a:blip r:embed="rId4">
                <a:lum bright="-76000"/>
              </a:blip>
              <a:tile tx="0" ty="0" sx="100000" sy="100000" flip="none" algn="tl"/>
            </a:blipFill>
            <a:ln>
              <a:noFill/>
            </a:ln>
          </p:spPr>
        </p:pic>
        <p:sp>
          <p:nvSpPr>
            <p:cNvPr id="19" name="대각선 방향의 모서리가 잘린 사각형 18"/>
            <p:cNvSpPr/>
            <p:nvPr/>
          </p:nvSpPr>
          <p:spPr>
            <a:xfrm>
              <a:off x="8049741" y="4484719"/>
              <a:ext cx="4229422" cy="2256649"/>
            </a:xfrm>
            <a:prstGeom prst="snip2DiagRect">
              <a:avLst>
                <a:gd name="adj1" fmla="val 4774"/>
                <a:gd name="adj2" fmla="val 0"/>
              </a:avLst>
            </a:prstGeom>
            <a:gradFill>
              <a:gsLst>
                <a:gs pos="0">
                  <a:srgbClr val="183B7C"/>
                </a:gs>
                <a:gs pos="46000">
                  <a:schemeClr val="accent5">
                    <a:lumMod val="75000"/>
                  </a:schemeClr>
                </a:gs>
                <a:gs pos="100000">
                  <a:srgbClr val="002060"/>
                </a:gs>
              </a:gsLst>
            </a:gradFill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대각선 방향의 모서리가 잘린 사각형 17"/>
            <p:cNvSpPr/>
            <p:nvPr/>
          </p:nvSpPr>
          <p:spPr>
            <a:xfrm>
              <a:off x="8049741" y="174865"/>
              <a:ext cx="4229422" cy="4190239"/>
            </a:xfrm>
            <a:prstGeom prst="snip2DiagRect">
              <a:avLst>
                <a:gd name="adj1" fmla="val 4774"/>
                <a:gd name="adj2" fmla="val 0"/>
              </a:avLst>
            </a:prstGeom>
            <a:gradFill>
              <a:gsLst>
                <a:gs pos="0">
                  <a:srgbClr val="183B7C"/>
                </a:gs>
                <a:gs pos="46000">
                  <a:schemeClr val="accent5">
                    <a:lumMod val="75000"/>
                  </a:schemeClr>
                </a:gs>
                <a:gs pos="100000">
                  <a:srgbClr val="002060"/>
                </a:gs>
              </a:gsLst>
            </a:gradFill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" name="대각선 방향의 모서리가 잘린 사각형 8"/>
            <p:cNvSpPr/>
            <p:nvPr/>
          </p:nvSpPr>
          <p:spPr>
            <a:xfrm>
              <a:off x="551384" y="174865"/>
              <a:ext cx="6912768" cy="4190239"/>
            </a:xfrm>
            <a:prstGeom prst="snip2DiagRect">
              <a:avLst>
                <a:gd name="adj1" fmla="val 4774"/>
                <a:gd name="adj2" fmla="val 0"/>
              </a:avLst>
            </a:prstGeom>
            <a:gradFill>
              <a:gsLst>
                <a:gs pos="0">
                  <a:srgbClr val="183B7C"/>
                </a:gs>
                <a:gs pos="46000">
                  <a:schemeClr val="accent5">
                    <a:lumMod val="75000"/>
                  </a:schemeClr>
                </a:gs>
                <a:gs pos="100000">
                  <a:srgbClr val="002060"/>
                </a:gs>
              </a:gsLst>
            </a:gradFill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0150" y="425236"/>
              <a:ext cx="6768752" cy="3813381"/>
            </a:xfrm>
            <a:prstGeom prst="rect">
              <a:avLst/>
            </a:prstGeom>
            <a:effectLst>
              <a:innerShdw blurRad="63500" dist="127000" dir="13500000">
                <a:prstClr val="black">
                  <a:alpha val="60000"/>
                </a:prstClr>
              </a:innerShdw>
            </a:effectLst>
          </p:spPr>
        </p:pic>
        <p:cxnSp>
          <p:nvCxnSpPr>
            <p:cNvPr id="11" name="직선 연결선 10"/>
            <p:cNvCxnSpPr/>
            <p:nvPr/>
          </p:nvCxnSpPr>
          <p:spPr>
            <a:xfrm>
              <a:off x="11942141" y="294556"/>
              <a:ext cx="249859" cy="0"/>
            </a:xfrm>
            <a:prstGeom prst="line">
              <a:avLst/>
            </a:prstGeom>
            <a:ln w="50800">
              <a:solidFill>
                <a:schemeClr val="accent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1136973" y="185243"/>
              <a:ext cx="1358627" cy="190770"/>
            </a:xfrm>
            <a:prstGeom prst="rect">
              <a:avLst/>
            </a:prstGeom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70000">
                  <a:schemeClr val="dk1">
                    <a:satMod val="103000"/>
                    <a:lumMod val="102000"/>
                    <a:tint val="94000"/>
                  </a:schemeClr>
                </a:gs>
                <a:gs pos="27000">
                  <a:schemeClr val="dk1">
                    <a:satMod val="110000"/>
                    <a:lumMod val="100000"/>
                    <a:shade val="100000"/>
                  </a:schemeClr>
                </a:gs>
                <a:gs pos="100000">
                  <a:schemeClr val="dk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ko-KR" sz="900" b="1" dirty="0" smtClean="0"/>
                <a:t>/</a:t>
              </a:r>
              <a:r>
                <a:rPr lang="en-US" altLang="ko-KR" sz="900" b="1" dirty="0" err="1" smtClean="0"/>
                <a:t>World.map</a:t>
              </a:r>
              <a:endParaRPr lang="ko-KR" altLang="en-US" sz="900" b="1" dirty="0"/>
            </a:p>
          </p:txBody>
        </p:sp>
        <p:sp>
          <p:nvSpPr>
            <p:cNvPr id="13" name="대각선 방향의 모서리가 잘린 사각형 12"/>
            <p:cNvSpPr/>
            <p:nvPr/>
          </p:nvSpPr>
          <p:spPr>
            <a:xfrm>
              <a:off x="551384" y="4484795"/>
              <a:ext cx="6912768" cy="2256573"/>
            </a:xfrm>
            <a:prstGeom prst="snip2DiagRect">
              <a:avLst>
                <a:gd name="adj1" fmla="val 4774"/>
                <a:gd name="adj2" fmla="val 0"/>
              </a:avLst>
            </a:prstGeom>
            <a:gradFill>
              <a:gsLst>
                <a:gs pos="0">
                  <a:srgbClr val="002060"/>
                </a:gs>
                <a:gs pos="46000">
                  <a:schemeClr val="accent5">
                    <a:lumMod val="75000"/>
                  </a:schemeClr>
                </a:gs>
                <a:gs pos="100000">
                  <a:srgbClr val="002060"/>
                </a:gs>
              </a:gsLst>
            </a:gradFill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600150" y="4777507"/>
              <a:ext cx="6751740" cy="1891853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70000"/>
              </a:schemeClr>
            </a:solidFill>
            <a:ln w="19050">
              <a:solidFill>
                <a:schemeClr val="tx1">
                  <a:alpha val="50000"/>
                </a:schemeClr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5" name="직선 연결선 14"/>
            <p:cNvCxnSpPr/>
            <p:nvPr/>
          </p:nvCxnSpPr>
          <p:spPr>
            <a:xfrm>
              <a:off x="11942141" y="4618707"/>
              <a:ext cx="249859" cy="0"/>
            </a:xfrm>
            <a:prstGeom prst="line">
              <a:avLst/>
            </a:prstGeom>
            <a:ln w="50800">
              <a:solidFill>
                <a:schemeClr val="accent1">
                  <a:lumMod val="75000"/>
                </a:schemeClr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/>
            <p:cNvSpPr txBox="1"/>
            <p:nvPr/>
          </p:nvSpPr>
          <p:spPr>
            <a:xfrm>
              <a:off x="1136973" y="4484719"/>
              <a:ext cx="1358627" cy="230832"/>
            </a:xfrm>
            <a:prstGeom prst="rect">
              <a:avLst/>
            </a:prstGeom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70000">
                  <a:schemeClr val="dk1">
                    <a:satMod val="103000"/>
                    <a:lumMod val="102000"/>
                    <a:tint val="94000"/>
                  </a:schemeClr>
                </a:gs>
                <a:gs pos="27000">
                  <a:schemeClr val="dk1">
                    <a:satMod val="110000"/>
                    <a:lumMod val="100000"/>
                    <a:shade val="100000"/>
                  </a:schemeClr>
                </a:gs>
                <a:gs pos="100000">
                  <a:schemeClr val="dk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ko-KR" sz="900" b="1" dirty="0" smtClean="0"/>
                <a:t>/</a:t>
              </a:r>
              <a:r>
                <a:rPr lang="en-US" altLang="ko-KR" sz="900" b="1" dirty="0" err="1" smtClean="0"/>
                <a:t>command.console</a:t>
              </a:r>
              <a:endParaRPr lang="ko-KR" altLang="en-US" sz="900" b="1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655847" y="3886989"/>
              <a:ext cx="1407705" cy="279522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</p:spPr>
          <p:txBody>
            <a:bodyPr wrap="square" rtlCol="0">
              <a:spAutoFit/>
            </a:bodyPr>
            <a:lstStyle/>
            <a:p>
              <a:endParaRPr lang="ko-KR" altLang="en-US" dirty="0">
                <a:solidFill>
                  <a:srgbClr val="FF0000"/>
                </a:solidFill>
              </a:endParaRPr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8112224" y="4777507"/>
              <a:ext cx="4079776" cy="1891853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70000"/>
              </a:schemeClr>
            </a:solidFill>
            <a:ln w="19050">
              <a:solidFill>
                <a:schemeClr val="tx1">
                  <a:alpha val="50000"/>
                </a:schemeClr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직사각형 20"/>
            <p:cNvSpPr/>
            <p:nvPr/>
          </p:nvSpPr>
          <p:spPr>
            <a:xfrm>
              <a:off x="8112224" y="453356"/>
              <a:ext cx="4079776" cy="1891853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70000"/>
              </a:schemeClr>
            </a:solidFill>
            <a:ln w="19050">
              <a:solidFill>
                <a:schemeClr val="tx1">
                  <a:alpha val="50000"/>
                </a:schemeClr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8589800" y="185243"/>
              <a:ext cx="1358627" cy="230832"/>
            </a:xfrm>
            <a:prstGeom prst="rect">
              <a:avLst/>
            </a:prstGeom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70000">
                  <a:schemeClr val="dk1">
                    <a:satMod val="103000"/>
                    <a:lumMod val="102000"/>
                    <a:tint val="94000"/>
                  </a:schemeClr>
                </a:gs>
                <a:gs pos="27000">
                  <a:schemeClr val="dk1">
                    <a:satMod val="110000"/>
                    <a:lumMod val="100000"/>
                    <a:shade val="100000"/>
                  </a:schemeClr>
                </a:gs>
                <a:gs pos="100000">
                  <a:schemeClr val="dk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ko-KR" sz="900" b="1" dirty="0" smtClean="0"/>
                <a:t>/</a:t>
              </a:r>
              <a:r>
                <a:rPr lang="en-US" altLang="ko-KR" sz="900" b="1" dirty="0" err="1" smtClean="0"/>
                <a:t>System.panel</a:t>
              </a:r>
              <a:endParaRPr lang="ko-KR" altLang="en-US" sz="900" b="1" dirty="0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8589800" y="4484719"/>
              <a:ext cx="1358627" cy="230832"/>
            </a:xfrm>
            <a:prstGeom prst="rect">
              <a:avLst/>
            </a:prstGeom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70000">
                  <a:schemeClr val="dk1">
                    <a:satMod val="103000"/>
                    <a:lumMod val="102000"/>
                    <a:tint val="94000"/>
                  </a:schemeClr>
                </a:gs>
                <a:gs pos="27000">
                  <a:schemeClr val="dk1">
                    <a:satMod val="110000"/>
                    <a:lumMod val="100000"/>
                    <a:shade val="100000"/>
                  </a:schemeClr>
                </a:gs>
                <a:gs pos="100000">
                  <a:schemeClr val="dk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ko-KR" sz="900" b="1" dirty="0" smtClean="0"/>
                <a:t>/</a:t>
              </a:r>
              <a:r>
                <a:rPr lang="en-US" altLang="ko-KR" sz="900" b="1" dirty="0" err="1" smtClean="0"/>
                <a:t>Taget.messages</a:t>
              </a:r>
              <a:endParaRPr lang="ko-KR" altLang="en-US" sz="900" b="1" dirty="0"/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8112224" y="3768648"/>
              <a:ext cx="4079776" cy="174611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70000"/>
              </a:schemeClr>
            </a:solidFill>
            <a:ln w="19050">
              <a:solidFill>
                <a:schemeClr val="tx1">
                  <a:alpha val="50000"/>
                </a:schemeClr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직사각형 24"/>
            <p:cNvSpPr/>
            <p:nvPr/>
          </p:nvSpPr>
          <p:spPr>
            <a:xfrm>
              <a:off x="11139135" y="3340651"/>
              <a:ext cx="976665" cy="309334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70000"/>
              </a:schemeClr>
            </a:solidFill>
            <a:ln w="19050">
              <a:solidFill>
                <a:schemeClr val="tx1">
                  <a:alpha val="50000"/>
                </a:schemeClr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직사각형 25"/>
            <p:cNvSpPr/>
            <p:nvPr/>
          </p:nvSpPr>
          <p:spPr>
            <a:xfrm>
              <a:off x="8169374" y="2533596"/>
              <a:ext cx="792088" cy="309334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70000"/>
              </a:schemeClr>
            </a:solidFill>
            <a:ln w="19050">
              <a:solidFill>
                <a:schemeClr val="tx1">
                  <a:alpha val="50000"/>
                </a:schemeClr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b="1" dirty="0" smtClean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RAM</a:t>
              </a:r>
              <a:endParaRPr lang="ko-KR" altLang="en-US" sz="1200" b="1" dirty="0">
                <a:solidFill>
                  <a:schemeClr val="accent1">
                    <a:lumMod val="40000"/>
                    <a:lumOff val="60000"/>
                  </a:schemeClr>
                </a:solidFill>
              </a:endParaRPr>
            </a:p>
          </p:txBody>
        </p:sp>
        <p:sp>
          <p:nvSpPr>
            <p:cNvPr id="27" name="직사각형 26"/>
            <p:cNvSpPr/>
            <p:nvPr/>
          </p:nvSpPr>
          <p:spPr>
            <a:xfrm>
              <a:off x="8169374" y="3068960"/>
              <a:ext cx="792088" cy="309334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70000"/>
              </a:schemeClr>
            </a:solidFill>
            <a:ln w="19050">
              <a:solidFill>
                <a:schemeClr val="tx1">
                  <a:alpha val="50000"/>
                </a:schemeClr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b="1" dirty="0" smtClean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RAM</a:t>
              </a:r>
              <a:endParaRPr lang="ko-KR" altLang="en-US" sz="1200" b="1" dirty="0">
                <a:solidFill>
                  <a:schemeClr val="accent1">
                    <a:lumMod val="40000"/>
                    <a:lumOff val="60000"/>
                  </a:schemeClr>
                </a:solidFill>
              </a:endParaRPr>
            </a:p>
          </p:txBody>
        </p:sp>
        <p:sp>
          <p:nvSpPr>
            <p:cNvPr id="28" name="직사각형 27"/>
            <p:cNvSpPr/>
            <p:nvPr/>
          </p:nvSpPr>
          <p:spPr>
            <a:xfrm>
              <a:off x="9269113" y="3068960"/>
              <a:ext cx="580819" cy="309334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70000"/>
              </a:schemeClr>
            </a:solidFill>
            <a:ln w="19050">
              <a:solidFill>
                <a:schemeClr val="tx1">
                  <a:alpha val="50000"/>
                </a:schemeClr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b="1" dirty="0" smtClean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CPU</a:t>
              </a:r>
              <a:endParaRPr lang="ko-KR" altLang="en-US" sz="1200" b="1" dirty="0">
                <a:solidFill>
                  <a:schemeClr val="accent1">
                    <a:lumMod val="40000"/>
                    <a:lumOff val="60000"/>
                  </a:schemeClr>
                </a:solidFill>
              </a:endParaRPr>
            </a:p>
          </p:txBody>
        </p:sp>
        <p:grpSp>
          <p:nvGrpSpPr>
            <p:cNvPr id="48" name="그룹 47"/>
            <p:cNvGrpSpPr/>
            <p:nvPr/>
          </p:nvGrpSpPr>
          <p:grpSpPr>
            <a:xfrm>
              <a:off x="9407700" y="2842930"/>
              <a:ext cx="292779" cy="226032"/>
              <a:chOff x="8267923" y="2842930"/>
              <a:chExt cx="428658" cy="226032"/>
            </a:xfrm>
          </p:grpSpPr>
          <p:cxnSp>
            <p:nvCxnSpPr>
              <p:cNvPr id="49" name="직선 연결선 48"/>
              <p:cNvCxnSpPr/>
              <p:nvPr/>
            </p:nvCxnSpPr>
            <p:spPr>
              <a:xfrm>
                <a:off x="8267923" y="2842930"/>
                <a:ext cx="0" cy="226030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0" name="꺾인 연결선 49"/>
              <p:cNvCxnSpPr/>
              <p:nvPr/>
            </p:nvCxnSpPr>
            <p:spPr>
              <a:xfrm rot="5400000">
                <a:off x="8280924" y="2901940"/>
                <a:ext cx="226030" cy="108011"/>
              </a:xfrm>
              <a:prstGeom prst="bentConnector3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1" name="직선 연결선 50"/>
              <p:cNvCxnSpPr/>
              <p:nvPr/>
            </p:nvCxnSpPr>
            <p:spPr>
              <a:xfrm>
                <a:off x="8529475" y="2842930"/>
                <a:ext cx="0" cy="226030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2" name="꺾인 연결선 51"/>
              <p:cNvCxnSpPr/>
              <p:nvPr/>
            </p:nvCxnSpPr>
            <p:spPr>
              <a:xfrm rot="16200000" flipH="1">
                <a:off x="8369379" y="2990394"/>
                <a:ext cx="107365" cy="49766"/>
              </a:xfrm>
              <a:prstGeom prst="bentConnector3">
                <a:avLst>
                  <a:gd name="adj1" fmla="val 50000"/>
                </a:avLst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3" name="꺾인 연결선 52"/>
              <p:cNvCxnSpPr/>
              <p:nvPr/>
            </p:nvCxnSpPr>
            <p:spPr>
              <a:xfrm rot="5400000">
                <a:off x="8529561" y="2901941"/>
                <a:ext cx="226030" cy="108011"/>
              </a:xfrm>
              <a:prstGeom prst="bentConnector3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54" name="그룹 53"/>
            <p:cNvGrpSpPr/>
            <p:nvPr/>
          </p:nvGrpSpPr>
          <p:grpSpPr>
            <a:xfrm rot="16200000">
              <a:off x="9055561" y="2537675"/>
              <a:ext cx="107662" cy="299825"/>
              <a:chOff x="8267923" y="2842930"/>
              <a:chExt cx="261552" cy="226031"/>
            </a:xfrm>
          </p:grpSpPr>
          <p:cxnSp>
            <p:nvCxnSpPr>
              <p:cNvPr id="55" name="직선 연결선 54"/>
              <p:cNvCxnSpPr/>
              <p:nvPr/>
            </p:nvCxnSpPr>
            <p:spPr>
              <a:xfrm>
                <a:off x="8267923" y="2842930"/>
                <a:ext cx="0" cy="226030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6" name="꺾인 연결선 55"/>
              <p:cNvCxnSpPr/>
              <p:nvPr/>
            </p:nvCxnSpPr>
            <p:spPr>
              <a:xfrm rot="5400000">
                <a:off x="8280924" y="2901940"/>
                <a:ext cx="226030" cy="108011"/>
              </a:xfrm>
              <a:prstGeom prst="bentConnector3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7" name="직선 연결선 56"/>
              <p:cNvCxnSpPr/>
              <p:nvPr/>
            </p:nvCxnSpPr>
            <p:spPr>
              <a:xfrm>
                <a:off x="8529475" y="2842930"/>
                <a:ext cx="0" cy="226030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8" name="꺾인 연결선 57"/>
              <p:cNvCxnSpPr/>
              <p:nvPr/>
            </p:nvCxnSpPr>
            <p:spPr>
              <a:xfrm rot="16200000" flipH="1">
                <a:off x="8369379" y="2990394"/>
                <a:ext cx="107365" cy="49766"/>
              </a:xfrm>
              <a:prstGeom prst="bentConnector3">
                <a:avLst>
                  <a:gd name="adj1" fmla="val 50000"/>
                </a:avLst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60" name="직사각형 59"/>
            <p:cNvSpPr/>
            <p:nvPr/>
          </p:nvSpPr>
          <p:spPr>
            <a:xfrm>
              <a:off x="9263681" y="2533596"/>
              <a:ext cx="580819" cy="309334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70000"/>
              </a:schemeClr>
            </a:solidFill>
            <a:ln w="19050">
              <a:solidFill>
                <a:schemeClr val="tx1">
                  <a:alpha val="50000"/>
                </a:schemeClr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b="1" dirty="0" smtClean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CPU</a:t>
              </a:r>
              <a:endParaRPr lang="ko-KR" altLang="en-US" sz="1200" b="1" dirty="0" smtClean="0">
                <a:solidFill>
                  <a:schemeClr val="accent1">
                    <a:lumMod val="40000"/>
                    <a:lumOff val="60000"/>
                  </a:schemeClr>
                </a:solidFill>
              </a:endParaRPr>
            </a:p>
          </p:txBody>
        </p:sp>
        <p:grpSp>
          <p:nvGrpSpPr>
            <p:cNvPr id="61" name="그룹 60"/>
            <p:cNvGrpSpPr/>
            <p:nvPr/>
          </p:nvGrpSpPr>
          <p:grpSpPr>
            <a:xfrm rot="16200000">
              <a:off x="9055562" y="3075396"/>
              <a:ext cx="107662" cy="299825"/>
              <a:chOff x="8267923" y="2842930"/>
              <a:chExt cx="261552" cy="226031"/>
            </a:xfrm>
          </p:grpSpPr>
          <p:cxnSp>
            <p:nvCxnSpPr>
              <p:cNvPr id="62" name="직선 연결선 61"/>
              <p:cNvCxnSpPr/>
              <p:nvPr/>
            </p:nvCxnSpPr>
            <p:spPr>
              <a:xfrm>
                <a:off x="8267923" y="2842930"/>
                <a:ext cx="0" cy="226030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3" name="꺾인 연결선 62"/>
              <p:cNvCxnSpPr/>
              <p:nvPr/>
            </p:nvCxnSpPr>
            <p:spPr>
              <a:xfrm rot="5400000">
                <a:off x="8280924" y="2901940"/>
                <a:ext cx="226030" cy="108011"/>
              </a:xfrm>
              <a:prstGeom prst="bentConnector3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4" name="직선 연결선 63"/>
              <p:cNvCxnSpPr/>
              <p:nvPr/>
            </p:nvCxnSpPr>
            <p:spPr>
              <a:xfrm>
                <a:off x="8529475" y="2842930"/>
                <a:ext cx="0" cy="226030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꺾인 연결선 64"/>
              <p:cNvCxnSpPr/>
              <p:nvPr/>
            </p:nvCxnSpPr>
            <p:spPr>
              <a:xfrm rot="16200000" flipH="1">
                <a:off x="8369379" y="2990394"/>
                <a:ext cx="107365" cy="49766"/>
              </a:xfrm>
              <a:prstGeom prst="bentConnector3">
                <a:avLst>
                  <a:gd name="adj1" fmla="val 50000"/>
                </a:avLst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67" name="직사각형 66"/>
            <p:cNvSpPr/>
            <p:nvPr/>
          </p:nvSpPr>
          <p:spPr>
            <a:xfrm>
              <a:off x="10126414" y="2533596"/>
              <a:ext cx="1989386" cy="309334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70000"/>
              </a:schemeClr>
            </a:solidFill>
            <a:ln w="19050">
              <a:solidFill>
                <a:schemeClr val="tx1">
                  <a:alpha val="50000"/>
                </a:schemeClr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b="1" dirty="0" smtClean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Firewall</a:t>
              </a:r>
              <a:endParaRPr lang="ko-KR" altLang="en-US" sz="1200" b="1" dirty="0">
                <a:solidFill>
                  <a:schemeClr val="accent1">
                    <a:lumMod val="40000"/>
                    <a:lumOff val="60000"/>
                  </a:schemeClr>
                </a:solidFill>
              </a:endParaRPr>
            </a:p>
          </p:txBody>
        </p:sp>
        <p:sp>
          <p:nvSpPr>
            <p:cNvPr id="68" name="직사각형 67"/>
            <p:cNvSpPr/>
            <p:nvPr/>
          </p:nvSpPr>
          <p:spPr>
            <a:xfrm>
              <a:off x="10126414" y="2959309"/>
              <a:ext cx="1989386" cy="309334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70000"/>
              </a:schemeClr>
            </a:solidFill>
            <a:ln w="19050">
              <a:solidFill>
                <a:schemeClr val="tx1">
                  <a:alpha val="50000"/>
                </a:schemeClr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b="1" dirty="0" smtClean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Internet Modem</a:t>
              </a:r>
              <a:endParaRPr lang="ko-KR" altLang="en-US" sz="1200" b="1" dirty="0">
                <a:solidFill>
                  <a:schemeClr val="accent1">
                    <a:lumMod val="40000"/>
                    <a:lumOff val="60000"/>
                  </a:schemeClr>
                </a:solidFill>
              </a:endParaRPr>
            </a:p>
          </p:txBody>
        </p:sp>
        <p:sp>
          <p:nvSpPr>
            <p:cNvPr id="69" name="직사각형 68"/>
            <p:cNvSpPr/>
            <p:nvPr/>
          </p:nvSpPr>
          <p:spPr>
            <a:xfrm>
              <a:off x="10272464" y="4005215"/>
              <a:ext cx="1919536" cy="211279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70000"/>
              </a:schemeClr>
            </a:solidFill>
            <a:ln w="19050">
              <a:solidFill>
                <a:schemeClr val="tx1">
                  <a:alpha val="50000"/>
                </a:schemeClr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b="1" dirty="0" smtClean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status bar</a:t>
              </a:r>
              <a:endParaRPr lang="ko-KR" altLang="en-US" sz="1200" b="1" dirty="0">
                <a:solidFill>
                  <a:schemeClr val="accent1">
                    <a:lumMod val="40000"/>
                    <a:lumOff val="60000"/>
                  </a:schemeClr>
                </a:solidFill>
              </a:endParaRPr>
            </a:p>
          </p:txBody>
        </p:sp>
        <p:grpSp>
          <p:nvGrpSpPr>
            <p:cNvPr id="77" name="그룹 76"/>
            <p:cNvGrpSpPr/>
            <p:nvPr/>
          </p:nvGrpSpPr>
          <p:grpSpPr>
            <a:xfrm>
              <a:off x="11237729" y="2852936"/>
              <a:ext cx="786293" cy="115992"/>
              <a:chOff x="11358379" y="2852936"/>
              <a:chExt cx="786293" cy="115992"/>
            </a:xfrm>
          </p:grpSpPr>
          <p:grpSp>
            <p:nvGrpSpPr>
              <p:cNvPr id="47" name="그룹 46"/>
              <p:cNvGrpSpPr/>
              <p:nvPr/>
            </p:nvGrpSpPr>
            <p:grpSpPr>
              <a:xfrm>
                <a:off x="11716014" y="2852937"/>
                <a:ext cx="428658" cy="115991"/>
                <a:chOff x="8267923" y="2842930"/>
                <a:chExt cx="428658" cy="226032"/>
              </a:xfrm>
            </p:grpSpPr>
            <p:cxnSp>
              <p:nvCxnSpPr>
                <p:cNvPr id="30" name="직선 연결선 29"/>
                <p:cNvCxnSpPr/>
                <p:nvPr/>
              </p:nvCxnSpPr>
              <p:spPr>
                <a:xfrm>
                  <a:off x="8267923" y="2842930"/>
                  <a:ext cx="0" cy="226030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꺾인 연결선 33"/>
                <p:cNvCxnSpPr/>
                <p:nvPr/>
              </p:nvCxnSpPr>
              <p:spPr>
                <a:xfrm rot="5400000">
                  <a:off x="8280924" y="2901940"/>
                  <a:ext cx="226030" cy="108011"/>
                </a:xfrm>
                <a:prstGeom prst="bentConnector3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직선 연결선 34"/>
                <p:cNvCxnSpPr/>
                <p:nvPr/>
              </p:nvCxnSpPr>
              <p:spPr>
                <a:xfrm>
                  <a:off x="8529475" y="2842930"/>
                  <a:ext cx="0" cy="226030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꺾인 연결선 35"/>
                <p:cNvCxnSpPr/>
                <p:nvPr/>
              </p:nvCxnSpPr>
              <p:spPr>
                <a:xfrm rot="16200000" flipH="1">
                  <a:off x="8369379" y="2990394"/>
                  <a:ext cx="107365" cy="49766"/>
                </a:xfrm>
                <a:prstGeom prst="bentConnector3">
                  <a:avLst>
                    <a:gd name="adj1" fmla="val 50000"/>
                  </a:avLst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꺾인 연결선 45"/>
                <p:cNvCxnSpPr/>
                <p:nvPr/>
              </p:nvCxnSpPr>
              <p:spPr>
                <a:xfrm rot="5400000">
                  <a:off x="8529561" y="2901941"/>
                  <a:ext cx="226030" cy="108011"/>
                </a:xfrm>
                <a:prstGeom prst="bentConnector3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70" name="그룹 69"/>
              <p:cNvGrpSpPr/>
              <p:nvPr/>
            </p:nvGrpSpPr>
            <p:grpSpPr>
              <a:xfrm>
                <a:off x="11358379" y="2852936"/>
                <a:ext cx="292779" cy="115991"/>
                <a:chOff x="8267923" y="2842930"/>
                <a:chExt cx="428658" cy="226032"/>
              </a:xfrm>
            </p:grpSpPr>
            <p:cxnSp>
              <p:nvCxnSpPr>
                <p:cNvPr id="71" name="직선 연결선 70"/>
                <p:cNvCxnSpPr/>
                <p:nvPr/>
              </p:nvCxnSpPr>
              <p:spPr>
                <a:xfrm>
                  <a:off x="8267923" y="2842930"/>
                  <a:ext cx="0" cy="226030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꺾인 연결선 71"/>
                <p:cNvCxnSpPr/>
                <p:nvPr/>
              </p:nvCxnSpPr>
              <p:spPr>
                <a:xfrm rot="5400000">
                  <a:off x="8280924" y="2901940"/>
                  <a:ext cx="226030" cy="108011"/>
                </a:xfrm>
                <a:prstGeom prst="bentConnector3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직선 연결선 72"/>
                <p:cNvCxnSpPr/>
                <p:nvPr/>
              </p:nvCxnSpPr>
              <p:spPr>
                <a:xfrm>
                  <a:off x="8529475" y="2842930"/>
                  <a:ext cx="0" cy="226030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74" name="꺾인 연결선 73"/>
                <p:cNvCxnSpPr/>
                <p:nvPr/>
              </p:nvCxnSpPr>
              <p:spPr>
                <a:xfrm rot="16200000" flipH="1">
                  <a:off x="8369379" y="2990394"/>
                  <a:ext cx="107365" cy="49766"/>
                </a:xfrm>
                <a:prstGeom prst="bentConnector3">
                  <a:avLst>
                    <a:gd name="adj1" fmla="val 50000"/>
                  </a:avLst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75" name="꺾인 연결선 74"/>
                <p:cNvCxnSpPr/>
                <p:nvPr/>
              </p:nvCxnSpPr>
              <p:spPr>
                <a:xfrm rot="5400000">
                  <a:off x="8529561" y="2901941"/>
                  <a:ext cx="226030" cy="108011"/>
                </a:xfrm>
                <a:prstGeom prst="bentConnector3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84" name="그룹 83"/>
            <p:cNvGrpSpPr/>
            <p:nvPr/>
          </p:nvGrpSpPr>
          <p:grpSpPr>
            <a:xfrm>
              <a:off x="8419028" y="2842930"/>
              <a:ext cx="292779" cy="226032"/>
              <a:chOff x="8267923" y="2842930"/>
              <a:chExt cx="428658" cy="226032"/>
            </a:xfrm>
          </p:grpSpPr>
          <p:cxnSp>
            <p:nvCxnSpPr>
              <p:cNvPr id="85" name="직선 연결선 84"/>
              <p:cNvCxnSpPr/>
              <p:nvPr/>
            </p:nvCxnSpPr>
            <p:spPr>
              <a:xfrm>
                <a:off x="8267923" y="2842930"/>
                <a:ext cx="0" cy="226030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6" name="꺾인 연결선 85"/>
              <p:cNvCxnSpPr/>
              <p:nvPr/>
            </p:nvCxnSpPr>
            <p:spPr>
              <a:xfrm rot="5400000">
                <a:off x="8280924" y="2901940"/>
                <a:ext cx="226030" cy="108011"/>
              </a:xfrm>
              <a:prstGeom prst="bentConnector3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7" name="직선 연결선 86"/>
              <p:cNvCxnSpPr/>
              <p:nvPr/>
            </p:nvCxnSpPr>
            <p:spPr>
              <a:xfrm>
                <a:off x="8529475" y="2842930"/>
                <a:ext cx="0" cy="226030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8" name="꺾인 연결선 87"/>
              <p:cNvCxnSpPr/>
              <p:nvPr/>
            </p:nvCxnSpPr>
            <p:spPr>
              <a:xfrm rot="16200000" flipH="1">
                <a:off x="8369379" y="2990394"/>
                <a:ext cx="107365" cy="49766"/>
              </a:xfrm>
              <a:prstGeom prst="bentConnector3">
                <a:avLst>
                  <a:gd name="adj1" fmla="val 50000"/>
                </a:avLst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9" name="꺾인 연결선 88"/>
              <p:cNvCxnSpPr/>
              <p:nvPr/>
            </p:nvCxnSpPr>
            <p:spPr>
              <a:xfrm rot="5400000">
                <a:off x="8529561" y="2901941"/>
                <a:ext cx="226030" cy="108011"/>
              </a:xfrm>
              <a:prstGeom prst="bentConnector3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90" name="그룹 89"/>
            <p:cNvGrpSpPr/>
            <p:nvPr/>
          </p:nvGrpSpPr>
          <p:grpSpPr>
            <a:xfrm rot="16200000" flipH="1">
              <a:off x="9944203" y="3049673"/>
              <a:ext cx="87698" cy="270289"/>
              <a:chOff x="8339933" y="2842931"/>
              <a:chExt cx="108012" cy="226030"/>
            </a:xfrm>
          </p:grpSpPr>
          <p:cxnSp>
            <p:nvCxnSpPr>
              <p:cNvPr id="92" name="꺾인 연결선 91"/>
              <p:cNvCxnSpPr/>
              <p:nvPr/>
            </p:nvCxnSpPr>
            <p:spPr>
              <a:xfrm rot="5400000">
                <a:off x="8280924" y="2901940"/>
                <a:ext cx="226030" cy="108011"/>
              </a:xfrm>
              <a:prstGeom prst="bentConnector3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4" name="꺾인 연결선 93"/>
              <p:cNvCxnSpPr/>
              <p:nvPr/>
            </p:nvCxnSpPr>
            <p:spPr>
              <a:xfrm rot="16200000" flipH="1">
                <a:off x="8369379" y="2990394"/>
                <a:ext cx="107365" cy="49766"/>
              </a:xfrm>
              <a:prstGeom prst="bentConnector3">
                <a:avLst>
                  <a:gd name="adj1" fmla="val 50000"/>
                </a:avLst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97" name="그룹 96"/>
            <p:cNvGrpSpPr/>
            <p:nvPr/>
          </p:nvGrpSpPr>
          <p:grpSpPr>
            <a:xfrm>
              <a:off x="11858798" y="3261810"/>
              <a:ext cx="178643" cy="76132"/>
              <a:chOff x="8267923" y="2842930"/>
              <a:chExt cx="261552" cy="226031"/>
            </a:xfrm>
          </p:grpSpPr>
          <p:cxnSp>
            <p:nvCxnSpPr>
              <p:cNvPr id="98" name="직선 연결선 97"/>
              <p:cNvCxnSpPr/>
              <p:nvPr/>
            </p:nvCxnSpPr>
            <p:spPr>
              <a:xfrm>
                <a:off x="8267923" y="2842930"/>
                <a:ext cx="0" cy="226030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9" name="꺾인 연결선 98"/>
              <p:cNvCxnSpPr/>
              <p:nvPr/>
            </p:nvCxnSpPr>
            <p:spPr>
              <a:xfrm rot="5400000">
                <a:off x="8280924" y="2901940"/>
                <a:ext cx="226030" cy="108011"/>
              </a:xfrm>
              <a:prstGeom prst="bentConnector3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0" name="직선 연결선 99"/>
              <p:cNvCxnSpPr/>
              <p:nvPr/>
            </p:nvCxnSpPr>
            <p:spPr>
              <a:xfrm>
                <a:off x="8529475" y="2842930"/>
                <a:ext cx="0" cy="226030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1" name="꺾인 연결선 100"/>
              <p:cNvCxnSpPr/>
              <p:nvPr/>
            </p:nvCxnSpPr>
            <p:spPr>
              <a:xfrm rot="16200000" flipH="1">
                <a:off x="8369379" y="2990394"/>
                <a:ext cx="107365" cy="49766"/>
              </a:xfrm>
              <a:prstGeom prst="bentConnector3">
                <a:avLst>
                  <a:gd name="adj1" fmla="val 50000"/>
                </a:avLst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185208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3233928" y="685800"/>
            <a:ext cx="5724144" cy="5486400"/>
            <a:chOff x="3233928" y="685800"/>
            <a:chExt cx="5724144" cy="5486400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33928" y="685800"/>
              <a:ext cx="5724144" cy="5486400"/>
            </a:xfrm>
            <a:prstGeom prst="rect">
              <a:avLst/>
            </a:prstGeom>
          </p:spPr>
        </p:pic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18014" y="5864181"/>
              <a:ext cx="1944216" cy="15234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333069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/>
          <p:cNvGrpSpPr/>
          <p:nvPr/>
        </p:nvGrpSpPr>
        <p:grpSpPr>
          <a:xfrm>
            <a:off x="1704953" y="1567746"/>
            <a:ext cx="4613824" cy="2662070"/>
            <a:chOff x="1704953" y="1567746"/>
            <a:chExt cx="4613824" cy="2662070"/>
          </a:xfrm>
        </p:grpSpPr>
        <p:sp>
          <p:nvSpPr>
            <p:cNvPr id="3" name="직사각형 2"/>
            <p:cNvSpPr/>
            <p:nvPr/>
          </p:nvSpPr>
          <p:spPr>
            <a:xfrm>
              <a:off x="1704953" y="1567746"/>
              <a:ext cx="4613824" cy="266207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" name="그룹 1"/>
            <p:cNvGrpSpPr/>
            <p:nvPr/>
          </p:nvGrpSpPr>
          <p:grpSpPr>
            <a:xfrm>
              <a:off x="1704953" y="1567746"/>
              <a:ext cx="4613824" cy="2662070"/>
              <a:chOff x="1704953" y="1567746"/>
              <a:chExt cx="4613824" cy="2662070"/>
            </a:xfrm>
          </p:grpSpPr>
          <p:sp>
            <p:nvSpPr>
              <p:cNvPr id="7" name="대각선 방향의 모서리가 잘린 사각형 6"/>
              <p:cNvSpPr/>
              <p:nvPr/>
            </p:nvSpPr>
            <p:spPr>
              <a:xfrm>
                <a:off x="1704953" y="1567746"/>
                <a:ext cx="4613824" cy="2662070"/>
              </a:xfrm>
              <a:prstGeom prst="snip2DiagRect">
                <a:avLst>
                  <a:gd name="adj1" fmla="val 0"/>
                  <a:gd name="adj2" fmla="val 0"/>
                </a:avLst>
              </a:prstGeom>
              <a:gradFill>
                <a:gsLst>
                  <a:gs pos="0">
                    <a:schemeClr val="accent6">
                      <a:lumMod val="50000"/>
                      <a:alpha val="70000"/>
                    </a:schemeClr>
                  </a:gs>
                  <a:gs pos="50000">
                    <a:schemeClr val="accent6">
                      <a:lumMod val="75000"/>
                      <a:alpha val="20000"/>
                    </a:schemeClr>
                  </a:gs>
                  <a:gs pos="100000">
                    <a:schemeClr val="accent6">
                      <a:lumMod val="50000"/>
                      <a:alpha val="50000"/>
                    </a:schemeClr>
                  </a:gs>
                </a:gsLst>
              </a:gradFill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직사각형 8"/>
              <p:cNvSpPr/>
              <p:nvPr/>
            </p:nvSpPr>
            <p:spPr>
              <a:xfrm>
                <a:off x="1847528" y="1844824"/>
                <a:ext cx="4357604" cy="231109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  <a:alpha val="70000"/>
                </a:schemeClr>
              </a:solidFill>
              <a:ln w="19050">
                <a:solidFill>
                  <a:schemeClr val="tx1">
                    <a:alpha val="50000"/>
                  </a:schemeClr>
                </a:solidFill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" name="TextBox 9"/>
              <p:cNvSpPr txBox="1"/>
              <p:nvPr/>
            </p:nvSpPr>
            <p:spPr>
              <a:xfrm>
                <a:off x="5912905" y="1654766"/>
                <a:ext cx="288069" cy="55730"/>
              </a:xfrm>
              <a:prstGeom prst="rect">
                <a:avLst/>
              </a:prstGeom>
              <a:gradFill flip="none" rotWithShape="1">
                <a:gsLst>
                  <a:gs pos="26000">
                    <a:schemeClr val="accent6">
                      <a:lumMod val="67000"/>
                    </a:schemeClr>
                  </a:gs>
                  <a:gs pos="86000">
                    <a:schemeClr val="accent6">
                      <a:lumMod val="67000"/>
                    </a:schemeClr>
                  </a:gs>
                  <a:gs pos="56000">
                    <a:schemeClr val="accent6"/>
                  </a:gs>
                </a:gsLst>
                <a:lin ang="0" scaled="1"/>
                <a:tileRect/>
              </a:gra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endParaRPr lang="ko-KR" altLang="en-US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>
                <a:off x="2129554" y="2190895"/>
                <a:ext cx="3793551" cy="707886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4000" b="1" dirty="0" smtClean="0">
                    <a:ln w="10160">
                      <a:noFill/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Game Over</a:t>
                </a:r>
                <a:endParaRPr lang="ko-KR" altLang="en-US" sz="4000" b="1" dirty="0">
                  <a:ln w="10160">
                    <a:noFill/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15" name="TextBox 14"/>
              <p:cNvSpPr txBox="1"/>
              <p:nvPr/>
            </p:nvSpPr>
            <p:spPr>
              <a:xfrm>
                <a:off x="2129554" y="3256880"/>
                <a:ext cx="3793551" cy="338554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600" b="1" smtClean="0">
                    <a:ln w="10160">
                      <a:noFill/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Press any key or Click Exit Button</a:t>
                </a:r>
                <a:endParaRPr lang="ko-KR" altLang="en-US" sz="1600" b="1" dirty="0">
                  <a:ln w="10160">
                    <a:noFill/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40480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360" y="38092"/>
            <a:ext cx="12191104" cy="6858000"/>
          </a:xfrm>
          <a:prstGeom prst="rect">
            <a:avLst/>
          </a:prstGeom>
          <a:blipFill>
            <a:blip r:embed="rId4">
              <a:lum bright="-76000"/>
            </a:blip>
            <a:tile tx="0" ty="0" sx="100000" sy="100000" flip="none" algn="tl"/>
          </a:blipFill>
          <a:ln>
            <a:noFill/>
          </a:ln>
        </p:spPr>
      </p:pic>
      <p:sp>
        <p:nvSpPr>
          <p:cNvPr id="19" name="대각선 방향의 모서리가 잘린 사각형 18"/>
          <p:cNvSpPr/>
          <p:nvPr/>
        </p:nvSpPr>
        <p:spPr>
          <a:xfrm>
            <a:off x="8049741" y="4484719"/>
            <a:ext cx="4229422" cy="2256649"/>
          </a:xfrm>
          <a:prstGeom prst="snip2DiagRect">
            <a:avLst>
              <a:gd name="adj1" fmla="val 4774"/>
              <a:gd name="adj2" fmla="val 0"/>
            </a:avLst>
          </a:prstGeom>
          <a:gradFill>
            <a:gsLst>
              <a:gs pos="0">
                <a:srgbClr val="183B7C"/>
              </a:gs>
              <a:gs pos="46000">
                <a:schemeClr val="accent5">
                  <a:lumMod val="75000"/>
                </a:schemeClr>
              </a:gs>
              <a:gs pos="100000">
                <a:srgbClr val="002060"/>
              </a:gs>
            </a:gsLst>
          </a:gra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대각선 방향의 모서리가 잘린 사각형 17"/>
          <p:cNvSpPr/>
          <p:nvPr/>
        </p:nvSpPr>
        <p:spPr>
          <a:xfrm>
            <a:off x="8049741" y="174865"/>
            <a:ext cx="4229422" cy="4190239"/>
          </a:xfrm>
          <a:prstGeom prst="snip2DiagRect">
            <a:avLst>
              <a:gd name="adj1" fmla="val 4774"/>
              <a:gd name="adj2" fmla="val 0"/>
            </a:avLst>
          </a:prstGeom>
          <a:gradFill>
            <a:gsLst>
              <a:gs pos="0">
                <a:srgbClr val="183B7C"/>
              </a:gs>
              <a:gs pos="46000">
                <a:schemeClr val="accent5">
                  <a:lumMod val="75000"/>
                </a:schemeClr>
              </a:gs>
              <a:gs pos="100000">
                <a:srgbClr val="002060"/>
              </a:gs>
            </a:gsLst>
          </a:gra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대각선 방향의 모서리가 잘린 사각형 8"/>
          <p:cNvSpPr/>
          <p:nvPr/>
        </p:nvSpPr>
        <p:spPr>
          <a:xfrm>
            <a:off x="551384" y="174865"/>
            <a:ext cx="6912768" cy="4190239"/>
          </a:xfrm>
          <a:prstGeom prst="snip2DiagRect">
            <a:avLst>
              <a:gd name="adj1" fmla="val 4774"/>
              <a:gd name="adj2" fmla="val 0"/>
            </a:avLst>
          </a:prstGeom>
          <a:gradFill>
            <a:gsLst>
              <a:gs pos="0">
                <a:srgbClr val="183B7C"/>
              </a:gs>
              <a:gs pos="46000">
                <a:schemeClr val="accent5">
                  <a:lumMod val="75000"/>
                </a:schemeClr>
              </a:gs>
              <a:gs pos="100000">
                <a:srgbClr val="002060"/>
              </a:gs>
            </a:gsLst>
          </a:gra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150" y="425236"/>
            <a:ext cx="6768752" cy="3813381"/>
          </a:xfrm>
          <a:prstGeom prst="rect">
            <a:avLst/>
          </a:prstGeom>
          <a:effectLst>
            <a:innerShdw blurRad="63500" dist="127000" dir="13500000">
              <a:prstClr val="black">
                <a:alpha val="60000"/>
              </a:prstClr>
            </a:innerShdw>
          </a:effectLst>
        </p:spPr>
      </p:pic>
      <p:cxnSp>
        <p:nvCxnSpPr>
          <p:cNvPr id="11" name="직선 연결선 10"/>
          <p:cNvCxnSpPr/>
          <p:nvPr/>
        </p:nvCxnSpPr>
        <p:spPr>
          <a:xfrm>
            <a:off x="11942141" y="294556"/>
            <a:ext cx="249859" cy="0"/>
          </a:xfrm>
          <a:prstGeom prst="line">
            <a:avLst/>
          </a:prstGeom>
          <a:ln w="50800"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136973" y="185243"/>
            <a:ext cx="1358627" cy="190770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70000">
                <a:schemeClr val="dk1">
                  <a:satMod val="103000"/>
                  <a:lumMod val="102000"/>
                  <a:tint val="94000"/>
                </a:schemeClr>
              </a:gs>
              <a:gs pos="27000">
                <a:schemeClr val="dk1">
                  <a:satMod val="110000"/>
                  <a:lumMod val="100000"/>
                  <a:shade val="100000"/>
                </a:schemeClr>
              </a:gs>
              <a:gs pos="100000">
                <a:schemeClr val="dk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ko-KR" sz="900" b="1" dirty="0" smtClean="0"/>
              <a:t>/</a:t>
            </a:r>
            <a:r>
              <a:rPr lang="en-US" altLang="ko-KR" sz="900" b="1" dirty="0" err="1" smtClean="0"/>
              <a:t>World.map</a:t>
            </a:r>
            <a:endParaRPr lang="ko-KR" altLang="en-US" sz="900" b="1" dirty="0"/>
          </a:p>
        </p:txBody>
      </p:sp>
      <p:sp>
        <p:nvSpPr>
          <p:cNvPr id="13" name="대각선 방향의 모서리가 잘린 사각형 12"/>
          <p:cNvSpPr/>
          <p:nvPr/>
        </p:nvSpPr>
        <p:spPr>
          <a:xfrm>
            <a:off x="551384" y="4484795"/>
            <a:ext cx="6912768" cy="2256573"/>
          </a:xfrm>
          <a:prstGeom prst="snip2DiagRect">
            <a:avLst>
              <a:gd name="adj1" fmla="val 4774"/>
              <a:gd name="adj2" fmla="val 0"/>
            </a:avLst>
          </a:prstGeom>
          <a:gradFill>
            <a:gsLst>
              <a:gs pos="0">
                <a:srgbClr val="002060"/>
              </a:gs>
              <a:gs pos="46000">
                <a:schemeClr val="accent5">
                  <a:lumMod val="75000"/>
                </a:schemeClr>
              </a:gs>
              <a:gs pos="100000">
                <a:srgbClr val="002060"/>
              </a:gs>
            </a:gsLst>
          </a:gra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직사각형 13"/>
          <p:cNvSpPr/>
          <p:nvPr/>
        </p:nvSpPr>
        <p:spPr>
          <a:xfrm>
            <a:off x="600150" y="4777507"/>
            <a:ext cx="6751740" cy="1891853"/>
          </a:xfrm>
          <a:prstGeom prst="rect">
            <a:avLst/>
          </a:prstGeom>
          <a:solidFill>
            <a:schemeClr val="accent1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5" name="직선 연결선 14"/>
          <p:cNvCxnSpPr/>
          <p:nvPr/>
        </p:nvCxnSpPr>
        <p:spPr>
          <a:xfrm>
            <a:off x="11942141" y="4618707"/>
            <a:ext cx="249859" cy="0"/>
          </a:xfrm>
          <a:prstGeom prst="line">
            <a:avLst/>
          </a:prstGeom>
          <a:ln w="50800">
            <a:solidFill>
              <a:schemeClr val="accent1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136973" y="4484719"/>
            <a:ext cx="1358627" cy="230832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70000">
                <a:schemeClr val="dk1">
                  <a:satMod val="103000"/>
                  <a:lumMod val="102000"/>
                  <a:tint val="94000"/>
                </a:schemeClr>
              </a:gs>
              <a:gs pos="27000">
                <a:schemeClr val="dk1">
                  <a:satMod val="110000"/>
                  <a:lumMod val="100000"/>
                  <a:shade val="100000"/>
                </a:schemeClr>
              </a:gs>
              <a:gs pos="100000">
                <a:schemeClr val="dk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ko-KR" sz="900" b="1" dirty="0" smtClean="0"/>
              <a:t>/</a:t>
            </a:r>
            <a:r>
              <a:rPr lang="en-US" altLang="ko-KR" sz="900" b="1" dirty="0" err="1" smtClean="0"/>
              <a:t>command.console</a:t>
            </a:r>
            <a:endParaRPr lang="ko-KR" altLang="en-US" sz="900" b="1" dirty="0"/>
          </a:p>
        </p:txBody>
      </p:sp>
      <p:sp>
        <p:nvSpPr>
          <p:cNvPr id="17" name="TextBox 16"/>
          <p:cNvSpPr txBox="1"/>
          <p:nvPr/>
        </p:nvSpPr>
        <p:spPr>
          <a:xfrm>
            <a:off x="655847" y="3886989"/>
            <a:ext cx="1407705" cy="279522"/>
          </a:xfrm>
          <a:prstGeom prst="rect">
            <a:avLst/>
          </a:prstGeom>
          <a:solidFill>
            <a:schemeClr val="bg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8112224" y="4777507"/>
            <a:ext cx="4079776" cy="1891853"/>
          </a:xfrm>
          <a:prstGeom prst="rect">
            <a:avLst/>
          </a:prstGeom>
          <a:solidFill>
            <a:schemeClr val="accent1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8112224" y="453356"/>
            <a:ext cx="4079776" cy="1891853"/>
          </a:xfrm>
          <a:prstGeom prst="rect">
            <a:avLst/>
          </a:prstGeom>
          <a:solidFill>
            <a:schemeClr val="accent1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/>
          <p:cNvSpPr txBox="1"/>
          <p:nvPr/>
        </p:nvSpPr>
        <p:spPr>
          <a:xfrm>
            <a:off x="8589800" y="185243"/>
            <a:ext cx="1358627" cy="230832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70000">
                <a:schemeClr val="dk1">
                  <a:satMod val="103000"/>
                  <a:lumMod val="102000"/>
                  <a:tint val="94000"/>
                </a:schemeClr>
              </a:gs>
              <a:gs pos="27000">
                <a:schemeClr val="dk1">
                  <a:satMod val="110000"/>
                  <a:lumMod val="100000"/>
                  <a:shade val="100000"/>
                </a:schemeClr>
              </a:gs>
              <a:gs pos="100000">
                <a:schemeClr val="dk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ko-KR" sz="900" b="1" dirty="0" smtClean="0"/>
              <a:t>/</a:t>
            </a:r>
            <a:r>
              <a:rPr lang="en-US" altLang="ko-KR" sz="900" b="1" dirty="0" err="1" smtClean="0"/>
              <a:t>System.panel</a:t>
            </a:r>
            <a:endParaRPr lang="ko-KR" altLang="en-US" sz="900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8589800" y="4484719"/>
            <a:ext cx="1358627" cy="230832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70000">
                <a:schemeClr val="dk1">
                  <a:satMod val="103000"/>
                  <a:lumMod val="102000"/>
                  <a:tint val="94000"/>
                </a:schemeClr>
              </a:gs>
              <a:gs pos="27000">
                <a:schemeClr val="dk1">
                  <a:satMod val="110000"/>
                  <a:lumMod val="100000"/>
                  <a:shade val="100000"/>
                </a:schemeClr>
              </a:gs>
              <a:gs pos="100000">
                <a:schemeClr val="dk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ko-KR" sz="900" b="1" dirty="0" smtClean="0"/>
              <a:t>/</a:t>
            </a:r>
            <a:r>
              <a:rPr lang="en-US" altLang="ko-KR" sz="900" b="1" dirty="0" err="1" smtClean="0"/>
              <a:t>Taget.messages</a:t>
            </a:r>
            <a:endParaRPr lang="ko-KR" altLang="en-US" sz="900" b="1" dirty="0"/>
          </a:p>
        </p:txBody>
      </p:sp>
      <p:sp>
        <p:nvSpPr>
          <p:cNvPr id="24" name="직사각형 23"/>
          <p:cNvSpPr/>
          <p:nvPr/>
        </p:nvSpPr>
        <p:spPr>
          <a:xfrm>
            <a:off x="8112224" y="3768648"/>
            <a:ext cx="4079776" cy="174611"/>
          </a:xfrm>
          <a:prstGeom prst="rect">
            <a:avLst/>
          </a:prstGeom>
          <a:solidFill>
            <a:schemeClr val="accent1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11139135" y="3340651"/>
            <a:ext cx="976665" cy="309334"/>
          </a:xfrm>
          <a:prstGeom prst="rect">
            <a:avLst/>
          </a:prstGeom>
          <a:solidFill>
            <a:schemeClr val="accent1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/>
          <p:cNvSpPr/>
          <p:nvPr/>
        </p:nvSpPr>
        <p:spPr>
          <a:xfrm>
            <a:off x="8169374" y="2533596"/>
            <a:ext cx="792088" cy="309334"/>
          </a:xfrm>
          <a:prstGeom prst="rect">
            <a:avLst/>
          </a:prstGeom>
          <a:solidFill>
            <a:schemeClr val="accent1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RAM</a:t>
            </a:r>
            <a:endParaRPr lang="ko-KR" altLang="en-US" sz="1200" b="1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8169374" y="3068960"/>
            <a:ext cx="792088" cy="309334"/>
          </a:xfrm>
          <a:prstGeom prst="rect">
            <a:avLst/>
          </a:prstGeom>
          <a:solidFill>
            <a:schemeClr val="accent1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RAM</a:t>
            </a:r>
            <a:endParaRPr lang="ko-KR" altLang="en-US" sz="1200" b="1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9269113" y="3068960"/>
            <a:ext cx="580819" cy="309334"/>
          </a:xfrm>
          <a:prstGeom prst="rect">
            <a:avLst/>
          </a:prstGeom>
          <a:solidFill>
            <a:schemeClr val="accent1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CPU</a:t>
            </a:r>
            <a:endParaRPr lang="ko-KR" altLang="en-US" sz="1200" b="1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cxnSp>
        <p:nvCxnSpPr>
          <p:cNvPr id="49" name="직선 연결선 48"/>
          <p:cNvCxnSpPr/>
          <p:nvPr/>
        </p:nvCxnSpPr>
        <p:spPr>
          <a:xfrm>
            <a:off x="9407695" y="2842930"/>
            <a:ext cx="0" cy="22603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0" name="꺾인 연결선 49"/>
          <p:cNvCxnSpPr/>
          <p:nvPr/>
        </p:nvCxnSpPr>
        <p:spPr>
          <a:xfrm rot="5400000">
            <a:off x="9380752" y="2919059"/>
            <a:ext cx="226030" cy="73773"/>
          </a:xfrm>
          <a:prstGeom prst="bentConnector3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1" name="직선 연결선 50"/>
          <p:cNvCxnSpPr/>
          <p:nvPr/>
        </p:nvCxnSpPr>
        <p:spPr>
          <a:xfrm>
            <a:off x="9586339" y="2842930"/>
            <a:ext cx="0" cy="22603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2" name="꺾인 연결선 51"/>
          <p:cNvCxnSpPr/>
          <p:nvPr/>
        </p:nvCxnSpPr>
        <p:spPr>
          <a:xfrm rot="16200000" flipH="1">
            <a:off x="9459980" y="2998282"/>
            <a:ext cx="107365" cy="33991"/>
          </a:xfrm>
          <a:prstGeom prst="bentConnector3">
            <a:avLst>
              <a:gd name="adj1" fmla="val 50000"/>
            </a:avLst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3" name="꺾인 연결선 52"/>
          <p:cNvCxnSpPr/>
          <p:nvPr/>
        </p:nvCxnSpPr>
        <p:spPr>
          <a:xfrm rot="5400000">
            <a:off x="9550585" y="2919060"/>
            <a:ext cx="226030" cy="73773"/>
          </a:xfrm>
          <a:prstGeom prst="bentConnector3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5" name="직선 연결선 54"/>
          <p:cNvCxnSpPr/>
          <p:nvPr/>
        </p:nvCxnSpPr>
        <p:spPr>
          <a:xfrm rot="16200000">
            <a:off x="9109392" y="2591509"/>
            <a:ext cx="0" cy="299824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6" name="꺾인 연결선 55"/>
          <p:cNvCxnSpPr/>
          <p:nvPr/>
        </p:nvCxnSpPr>
        <p:spPr>
          <a:xfrm>
            <a:off x="8959485" y="2667303"/>
            <a:ext cx="299824" cy="44460"/>
          </a:xfrm>
          <a:prstGeom prst="bentConnector3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7" name="직선 연결선 56"/>
          <p:cNvCxnSpPr/>
          <p:nvPr/>
        </p:nvCxnSpPr>
        <p:spPr>
          <a:xfrm rot="16200000">
            <a:off x="9109390" y="2483827"/>
            <a:ext cx="0" cy="299824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8" name="꺾인 연결선 57"/>
          <p:cNvCxnSpPr/>
          <p:nvPr/>
        </p:nvCxnSpPr>
        <p:spPr>
          <a:xfrm rot="10800000" flipH="1">
            <a:off x="9116878" y="2667309"/>
            <a:ext cx="142417" cy="20485"/>
          </a:xfrm>
          <a:prstGeom prst="bentConnector3">
            <a:avLst>
              <a:gd name="adj1" fmla="val 50000"/>
            </a:avLst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0" name="직사각형 59"/>
          <p:cNvSpPr/>
          <p:nvPr/>
        </p:nvSpPr>
        <p:spPr>
          <a:xfrm>
            <a:off x="9263681" y="2533596"/>
            <a:ext cx="580819" cy="309334"/>
          </a:xfrm>
          <a:prstGeom prst="rect">
            <a:avLst/>
          </a:prstGeom>
          <a:solidFill>
            <a:schemeClr val="accent1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CPU</a:t>
            </a:r>
            <a:endParaRPr lang="ko-KR" altLang="en-US" sz="1200" b="1" dirty="0" smtClean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cxnSp>
        <p:nvCxnSpPr>
          <p:cNvPr id="62" name="직선 연결선 61"/>
          <p:cNvCxnSpPr/>
          <p:nvPr/>
        </p:nvCxnSpPr>
        <p:spPr>
          <a:xfrm rot="16200000">
            <a:off x="9109393" y="3129230"/>
            <a:ext cx="0" cy="299824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3" name="꺾인 연결선 62"/>
          <p:cNvCxnSpPr/>
          <p:nvPr/>
        </p:nvCxnSpPr>
        <p:spPr>
          <a:xfrm>
            <a:off x="8959486" y="3205024"/>
            <a:ext cx="299824" cy="44460"/>
          </a:xfrm>
          <a:prstGeom prst="bentConnector3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4" name="직선 연결선 63"/>
          <p:cNvCxnSpPr/>
          <p:nvPr/>
        </p:nvCxnSpPr>
        <p:spPr>
          <a:xfrm rot="16200000">
            <a:off x="9109391" y="3021548"/>
            <a:ext cx="0" cy="299824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5" name="꺾인 연결선 64"/>
          <p:cNvCxnSpPr/>
          <p:nvPr/>
        </p:nvCxnSpPr>
        <p:spPr>
          <a:xfrm rot="10800000" flipH="1">
            <a:off x="9116879" y="3205030"/>
            <a:ext cx="142417" cy="20485"/>
          </a:xfrm>
          <a:prstGeom prst="bentConnector3">
            <a:avLst>
              <a:gd name="adj1" fmla="val 50000"/>
            </a:avLst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7" name="직사각형 66"/>
          <p:cNvSpPr/>
          <p:nvPr/>
        </p:nvSpPr>
        <p:spPr>
          <a:xfrm>
            <a:off x="10126414" y="2533596"/>
            <a:ext cx="1989386" cy="309334"/>
          </a:xfrm>
          <a:prstGeom prst="rect">
            <a:avLst/>
          </a:prstGeom>
          <a:solidFill>
            <a:schemeClr val="accent1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Firewall</a:t>
            </a:r>
            <a:endParaRPr lang="ko-KR" altLang="en-US" sz="1200" b="1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68" name="직사각형 67"/>
          <p:cNvSpPr/>
          <p:nvPr/>
        </p:nvSpPr>
        <p:spPr>
          <a:xfrm>
            <a:off x="10126414" y="2959309"/>
            <a:ext cx="1989386" cy="309334"/>
          </a:xfrm>
          <a:prstGeom prst="rect">
            <a:avLst/>
          </a:prstGeom>
          <a:solidFill>
            <a:schemeClr val="accent1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Internet Modem</a:t>
            </a:r>
            <a:endParaRPr lang="ko-KR" altLang="en-US" sz="1200" b="1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69" name="직사각형 68"/>
          <p:cNvSpPr/>
          <p:nvPr/>
        </p:nvSpPr>
        <p:spPr>
          <a:xfrm>
            <a:off x="10272464" y="4005215"/>
            <a:ext cx="1919536" cy="211279"/>
          </a:xfrm>
          <a:prstGeom prst="rect">
            <a:avLst/>
          </a:prstGeom>
          <a:solidFill>
            <a:schemeClr val="accent1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status bar</a:t>
            </a:r>
            <a:endParaRPr lang="ko-KR" altLang="en-US" sz="1200" b="1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grpSp>
        <p:nvGrpSpPr>
          <p:cNvPr id="47" name="그룹 46"/>
          <p:cNvGrpSpPr/>
          <p:nvPr/>
        </p:nvGrpSpPr>
        <p:grpSpPr>
          <a:xfrm>
            <a:off x="11595364" y="2852937"/>
            <a:ext cx="428658" cy="115991"/>
            <a:chOff x="8267923" y="2842930"/>
            <a:chExt cx="428658" cy="226032"/>
          </a:xfrm>
        </p:grpSpPr>
        <p:cxnSp>
          <p:nvCxnSpPr>
            <p:cNvPr id="30" name="직선 연결선 29"/>
            <p:cNvCxnSpPr/>
            <p:nvPr/>
          </p:nvCxnSpPr>
          <p:spPr>
            <a:xfrm>
              <a:off x="8267923" y="2842930"/>
              <a:ext cx="0" cy="226030"/>
            </a:xfrm>
            <a:prstGeom prst="line">
              <a:avLst/>
            </a:prstGeom>
            <a:ln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꺾인 연결선 33"/>
            <p:cNvCxnSpPr/>
            <p:nvPr/>
          </p:nvCxnSpPr>
          <p:spPr>
            <a:xfrm rot="5400000">
              <a:off x="8280924" y="2901941"/>
              <a:ext cx="226030" cy="108011"/>
            </a:xfrm>
            <a:prstGeom prst="bentConnector3">
              <a:avLst/>
            </a:prstGeom>
            <a:ln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직선 연결선 34"/>
            <p:cNvCxnSpPr/>
            <p:nvPr/>
          </p:nvCxnSpPr>
          <p:spPr>
            <a:xfrm>
              <a:off x="8529475" y="2842930"/>
              <a:ext cx="0" cy="226030"/>
            </a:xfrm>
            <a:prstGeom prst="line">
              <a:avLst/>
            </a:prstGeom>
            <a:ln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꺾인 연결선 35"/>
            <p:cNvCxnSpPr/>
            <p:nvPr/>
          </p:nvCxnSpPr>
          <p:spPr>
            <a:xfrm rot="16200000" flipH="1">
              <a:off x="8369379" y="2990394"/>
              <a:ext cx="107366" cy="49766"/>
            </a:xfrm>
            <a:prstGeom prst="bentConnector3">
              <a:avLst>
                <a:gd name="adj1" fmla="val 50000"/>
              </a:avLst>
            </a:prstGeom>
            <a:ln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꺾인 연결선 45"/>
            <p:cNvCxnSpPr/>
            <p:nvPr/>
          </p:nvCxnSpPr>
          <p:spPr>
            <a:xfrm rot="5400000">
              <a:off x="8529561" y="2901941"/>
              <a:ext cx="226030" cy="108011"/>
            </a:xfrm>
            <a:prstGeom prst="bentConnector3">
              <a:avLst/>
            </a:prstGeom>
            <a:ln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70" name="그룹 69"/>
          <p:cNvGrpSpPr/>
          <p:nvPr/>
        </p:nvGrpSpPr>
        <p:grpSpPr>
          <a:xfrm>
            <a:off x="11237729" y="2852936"/>
            <a:ext cx="292779" cy="115991"/>
            <a:chOff x="8267911" y="2842929"/>
            <a:chExt cx="428670" cy="226032"/>
          </a:xfrm>
        </p:grpSpPr>
        <p:cxnSp>
          <p:nvCxnSpPr>
            <p:cNvPr id="71" name="직선 연결선 70"/>
            <p:cNvCxnSpPr/>
            <p:nvPr/>
          </p:nvCxnSpPr>
          <p:spPr>
            <a:xfrm>
              <a:off x="8267911" y="2842929"/>
              <a:ext cx="0" cy="226030"/>
            </a:xfrm>
            <a:prstGeom prst="line">
              <a:avLst/>
            </a:prstGeom>
            <a:ln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72" name="꺾인 연결선 71"/>
            <p:cNvCxnSpPr/>
            <p:nvPr/>
          </p:nvCxnSpPr>
          <p:spPr>
            <a:xfrm rot="5400000">
              <a:off x="8280922" y="2901939"/>
              <a:ext cx="226030" cy="108011"/>
            </a:xfrm>
            <a:prstGeom prst="bentConnector3">
              <a:avLst/>
            </a:prstGeom>
            <a:ln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73" name="직선 연결선 72"/>
            <p:cNvCxnSpPr/>
            <p:nvPr/>
          </p:nvCxnSpPr>
          <p:spPr>
            <a:xfrm>
              <a:off x="8529472" y="2842929"/>
              <a:ext cx="0" cy="226030"/>
            </a:xfrm>
            <a:prstGeom prst="line">
              <a:avLst/>
            </a:prstGeom>
            <a:ln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74" name="꺾인 연결선 73"/>
            <p:cNvCxnSpPr/>
            <p:nvPr/>
          </p:nvCxnSpPr>
          <p:spPr>
            <a:xfrm rot="16200000" flipH="1">
              <a:off x="8369371" y="2990392"/>
              <a:ext cx="107366" cy="49766"/>
            </a:xfrm>
            <a:prstGeom prst="bentConnector3">
              <a:avLst>
                <a:gd name="adj1" fmla="val 50000"/>
              </a:avLst>
            </a:prstGeom>
            <a:ln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75" name="꺾인 연결선 74"/>
            <p:cNvCxnSpPr/>
            <p:nvPr/>
          </p:nvCxnSpPr>
          <p:spPr>
            <a:xfrm rot="5400000">
              <a:off x="8529561" y="2901940"/>
              <a:ext cx="226030" cy="108011"/>
            </a:xfrm>
            <a:prstGeom prst="bentConnector3">
              <a:avLst/>
            </a:prstGeom>
            <a:ln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85" name="직선 연결선 84"/>
          <p:cNvCxnSpPr/>
          <p:nvPr/>
        </p:nvCxnSpPr>
        <p:spPr>
          <a:xfrm>
            <a:off x="8419023" y="2842930"/>
            <a:ext cx="0" cy="22603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6" name="꺾인 연결선 85"/>
          <p:cNvCxnSpPr/>
          <p:nvPr/>
        </p:nvCxnSpPr>
        <p:spPr>
          <a:xfrm rot="5400000">
            <a:off x="8392080" y="2919059"/>
            <a:ext cx="226030" cy="73773"/>
          </a:xfrm>
          <a:prstGeom prst="bentConnector3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7" name="직선 연결선 86"/>
          <p:cNvCxnSpPr/>
          <p:nvPr/>
        </p:nvCxnSpPr>
        <p:spPr>
          <a:xfrm>
            <a:off x="8597667" y="2842930"/>
            <a:ext cx="0" cy="22603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8" name="꺾인 연결선 87"/>
          <p:cNvCxnSpPr/>
          <p:nvPr/>
        </p:nvCxnSpPr>
        <p:spPr>
          <a:xfrm rot="16200000" flipH="1">
            <a:off x="8471308" y="2998282"/>
            <a:ext cx="107365" cy="33991"/>
          </a:xfrm>
          <a:prstGeom prst="bentConnector3">
            <a:avLst>
              <a:gd name="adj1" fmla="val 50000"/>
            </a:avLst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9" name="꺾인 연결선 88"/>
          <p:cNvCxnSpPr/>
          <p:nvPr/>
        </p:nvCxnSpPr>
        <p:spPr>
          <a:xfrm rot="5400000">
            <a:off x="8561913" y="2919060"/>
            <a:ext cx="226030" cy="73773"/>
          </a:xfrm>
          <a:prstGeom prst="bentConnector3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2" name="꺾인 연결선 91"/>
          <p:cNvCxnSpPr/>
          <p:nvPr/>
        </p:nvCxnSpPr>
        <p:spPr>
          <a:xfrm rot="10800000" flipH="1">
            <a:off x="9852912" y="3140970"/>
            <a:ext cx="270289" cy="87697"/>
          </a:xfrm>
          <a:prstGeom prst="bentConnector3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4" name="꺾인 연결선 93"/>
          <p:cNvCxnSpPr/>
          <p:nvPr/>
        </p:nvCxnSpPr>
        <p:spPr>
          <a:xfrm>
            <a:off x="9994807" y="3188327"/>
            <a:ext cx="128388" cy="40406"/>
          </a:xfrm>
          <a:prstGeom prst="bentConnector3">
            <a:avLst>
              <a:gd name="adj1" fmla="val 50000"/>
            </a:avLst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8" name="직선 연결선 97"/>
          <p:cNvCxnSpPr/>
          <p:nvPr/>
        </p:nvCxnSpPr>
        <p:spPr>
          <a:xfrm>
            <a:off x="11858800" y="3261810"/>
            <a:ext cx="0" cy="76132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9" name="꺾인 연결선 98"/>
          <p:cNvCxnSpPr/>
          <p:nvPr/>
        </p:nvCxnSpPr>
        <p:spPr>
          <a:xfrm rot="5400000">
            <a:off x="11906818" y="3262994"/>
            <a:ext cx="76132" cy="73773"/>
          </a:xfrm>
          <a:prstGeom prst="bentConnector3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0" name="직선 연결선 99"/>
          <p:cNvCxnSpPr/>
          <p:nvPr/>
        </p:nvCxnSpPr>
        <p:spPr>
          <a:xfrm>
            <a:off x="12037436" y="3261813"/>
            <a:ext cx="0" cy="76132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1" name="꺾인 연결선 100"/>
          <p:cNvCxnSpPr/>
          <p:nvPr/>
        </p:nvCxnSpPr>
        <p:spPr>
          <a:xfrm rot="16200000" flipH="1">
            <a:off x="11946716" y="3302864"/>
            <a:ext cx="36163" cy="33991"/>
          </a:xfrm>
          <a:prstGeom prst="bentConnector3">
            <a:avLst>
              <a:gd name="adj1" fmla="val 50000"/>
            </a:avLst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8656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그룹 30"/>
          <p:cNvGrpSpPr/>
          <p:nvPr/>
        </p:nvGrpSpPr>
        <p:grpSpPr>
          <a:xfrm>
            <a:off x="0" y="0"/>
            <a:ext cx="12192000" cy="7317432"/>
            <a:chOff x="0" y="0"/>
            <a:chExt cx="12192000" cy="7317432"/>
          </a:xfrm>
        </p:grpSpPr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7317432"/>
            </a:xfrm>
            <a:prstGeom prst="rect">
              <a:avLst/>
            </a:prstGeom>
          </p:spPr>
        </p:pic>
        <p:sp>
          <p:nvSpPr>
            <p:cNvPr id="9" name="대각선 방향의 모서리가 잘린 사각형 8"/>
            <p:cNvSpPr/>
            <p:nvPr/>
          </p:nvSpPr>
          <p:spPr>
            <a:xfrm>
              <a:off x="5231904" y="75327"/>
              <a:ext cx="6755099" cy="4716021"/>
            </a:xfrm>
            <a:prstGeom prst="snip2DiagRect">
              <a:avLst>
                <a:gd name="adj1" fmla="val 4774"/>
                <a:gd name="adj2" fmla="val 0"/>
              </a:avLst>
            </a:prstGeom>
            <a:gradFill>
              <a:gsLst>
                <a:gs pos="0">
                  <a:schemeClr val="accent6">
                    <a:lumMod val="50000"/>
                    <a:alpha val="70000"/>
                  </a:schemeClr>
                </a:gs>
                <a:gs pos="50000">
                  <a:schemeClr val="accent6">
                    <a:lumMod val="75000"/>
                    <a:alpha val="20000"/>
                  </a:schemeClr>
                </a:gs>
                <a:gs pos="100000">
                  <a:schemeClr val="accent6">
                    <a:lumMod val="50000"/>
                    <a:alpha val="50000"/>
                  </a:schemeClr>
                </a:gs>
              </a:gsLst>
            </a:gradFill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626899" y="87007"/>
              <a:ext cx="1041583" cy="214707"/>
            </a:xfrm>
            <a:prstGeom prst="rect">
              <a:avLst/>
            </a:prstGeom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70000">
                  <a:schemeClr val="dk1">
                    <a:satMod val="103000"/>
                    <a:lumMod val="102000"/>
                    <a:tint val="94000"/>
                  </a:schemeClr>
                </a:gs>
                <a:gs pos="27000">
                  <a:schemeClr val="dk1">
                    <a:satMod val="110000"/>
                    <a:lumMod val="100000"/>
                    <a:shade val="100000"/>
                  </a:schemeClr>
                </a:gs>
                <a:gs pos="100000">
                  <a:schemeClr val="dk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ko-KR" sz="900" b="1" dirty="0" smtClean="0"/>
                <a:t>/</a:t>
              </a:r>
              <a:r>
                <a:rPr lang="en-US" altLang="ko-KR" sz="900" b="1" dirty="0" err="1" smtClean="0"/>
                <a:t>World.map</a:t>
              </a:r>
              <a:endParaRPr lang="ko-KR" altLang="en-US" sz="900" b="1" dirty="0"/>
            </a:p>
          </p:txBody>
        </p:sp>
        <p:pic>
          <p:nvPicPr>
            <p:cNvPr id="2" name="그림 1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39048" y="351879"/>
              <a:ext cx="6552168" cy="4308229"/>
            </a:xfrm>
            <a:prstGeom prst="rect">
              <a:avLst/>
            </a:prstGeom>
            <a:effectLst>
              <a:innerShdw blurRad="127000" dist="50800" dir="13500000">
                <a:prstClr val="black">
                  <a:alpha val="50000"/>
                </a:prstClr>
              </a:innerShdw>
            </a:effectLst>
          </p:spPr>
        </p:pic>
        <p:sp>
          <p:nvSpPr>
            <p:cNvPr id="17" name="TextBox 16"/>
            <p:cNvSpPr txBox="1"/>
            <p:nvPr/>
          </p:nvSpPr>
          <p:spPr>
            <a:xfrm>
              <a:off x="5406065" y="397757"/>
              <a:ext cx="1149746" cy="256075"/>
            </a:xfrm>
            <a:prstGeom prst="rect">
              <a:avLst/>
            </a:prstGeom>
            <a:solidFill>
              <a:schemeClr val="bg1">
                <a:alpha val="60000"/>
              </a:schemeClr>
            </a:solidFill>
          </p:spPr>
          <p:txBody>
            <a:bodyPr wrap="square" rtlCol="0">
              <a:spAutoFit/>
            </a:bodyPr>
            <a:lstStyle/>
            <a:p>
              <a:endParaRPr lang="ko-KR" altLang="en-US" dirty="0">
                <a:solidFill>
                  <a:srgbClr val="FF0000"/>
                </a:solidFill>
              </a:endParaRPr>
            </a:p>
          </p:txBody>
        </p:sp>
        <p:sp>
          <p:nvSpPr>
            <p:cNvPr id="76" name="대각선 방향의 모서리가 잘린 사각형 75"/>
            <p:cNvSpPr/>
            <p:nvPr/>
          </p:nvSpPr>
          <p:spPr>
            <a:xfrm>
              <a:off x="152315" y="73199"/>
              <a:ext cx="4613824" cy="2662070"/>
            </a:xfrm>
            <a:prstGeom prst="snip2DiagRect">
              <a:avLst>
                <a:gd name="adj1" fmla="val 6205"/>
                <a:gd name="adj2" fmla="val 0"/>
              </a:avLst>
            </a:prstGeom>
            <a:gradFill>
              <a:gsLst>
                <a:gs pos="0">
                  <a:schemeClr val="accent6">
                    <a:lumMod val="50000"/>
                    <a:alpha val="70000"/>
                  </a:schemeClr>
                </a:gs>
                <a:gs pos="50000">
                  <a:schemeClr val="accent6">
                    <a:lumMod val="75000"/>
                    <a:alpha val="20000"/>
                  </a:schemeClr>
                </a:gs>
                <a:gs pos="100000">
                  <a:schemeClr val="accent6">
                    <a:lumMod val="50000"/>
                    <a:alpha val="50000"/>
                  </a:schemeClr>
                </a:gs>
              </a:gsLst>
            </a:gradFill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580587" y="84122"/>
              <a:ext cx="1329615" cy="230832"/>
            </a:xfrm>
            <a:prstGeom prst="rect">
              <a:avLst/>
            </a:prstGeom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70000">
                  <a:schemeClr val="dk1">
                    <a:satMod val="103000"/>
                    <a:lumMod val="102000"/>
                    <a:tint val="94000"/>
                  </a:schemeClr>
                </a:gs>
                <a:gs pos="27000">
                  <a:schemeClr val="dk1">
                    <a:satMod val="110000"/>
                    <a:lumMod val="100000"/>
                    <a:shade val="100000"/>
                  </a:schemeClr>
                </a:gs>
                <a:gs pos="100000">
                  <a:schemeClr val="dk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ko-KR" sz="900" b="1" dirty="0" smtClean="0"/>
                <a:t>/</a:t>
              </a:r>
              <a:r>
                <a:rPr lang="en-US" altLang="ko-KR" sz="900" b="1" dirty="0" err="1" smtClean="0"/>
                <a:t>Target.messages</a:t>
              </a:r>
              <a:endParaRPr lang="ko-KR" altLang="en-US" sz="900" b="1" dirty="0"/>
            </a:p>
          </p:txBody>
        </p:sp>
        <p:sp>
          <p:nvSpPr>
            <p:cNvPr id="78" name="직사각형 77"/>
            <p:cNvSpPr/>
            <p:nvPr/>
          </p:nvSpPr>
          <p:spPr>
            <a:xfrm>
              <a:off x="294890" y="350277"/>
              <a:ext cx="4357604" cy="2311095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70000"/>
              </a:schemeClr>
            </a:solidFill>
            <a:ln w="19050">
              <a:solidFill>
                <a:schemeClr val="tx1">
                  <a:alpha val="50000"/>
                </a:schemeClr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79" name="직선 연결선 78"/>
            <p:cNvCxnSpPr/>
            <p:nvPr/>
          </p:nvCxnSpPr>
          <p:spPr>
            <a:xfrm>
              <a:off x="11641357" y="194360"/>
              <a:ext cx="249859" cy="0"/>
            </a:xfrm>
            <a:prstGeom prst="line">
              <a:avLst/>
            </a:prstGeom>
            <a:ln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84" name="대각선 방향의 모서리가 잘린 사각형 83"/>
            <p:cNvSpPr/>
            <p:nvPr/>
          </p:nvSpPr>
          <p:spPr>
            <a:xfrm>
              <a:off x="152315" y="3664024"/>
              <a:ext cx="6200313" cy="3528391"/>
            </a:xfrm>
            <a:prstGeom prst="snip2DiagRect">
              <a:avLst>
                <a:gd name="adj1" fmla="val 4774"/>
                <a:gd name="adj2" fmla="val 0"/>
              </a:avLst>
            </a:prstGeom>
            <a:gradFill>
              <a:gsLst>
                <a:gs pos="0">
                  <a:schemeClr val="accent6">
                    <a:lumMod val="50000"/>
                    <a:alpha val="70000"/>
                  </a:schemeClr>
                </a:gs>
                <a:gs pos="50000">
                  <a:schemeClr val="accent6">
                    <a:lumMod val="75000"/>
                    <a:alpha val="20000"/>
                  </a:schemeClr>
                </a:gs>
                <a:gs pos="100000">
                  <a:schemeClr val="accent6">
                    <a:lumMod val="50000"/>
                    <a:alpha val="50000"/>
                  </a:schemeClr>
                </a:gs>
              </a:gsLst>
            </a:gradFill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0" name="직사각형 89"/>
            <p:cNvSpPr/>
            <p:nvPr/>
          </p:nvSpPr>
          <p:spPr>
            <a:xfrm>
              <a:off x="294890" y="3953900"/>
              <a:ext cx="5932112" cy="3136533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70000"/>
              </a:schemeClr>
            </a:solidFill>
            <a:ln w="19050">
              <a:solidFill>
                <a:schemeClr val="tx1">
                  <a:alpha val="50000"/>
                </a:schemeClr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577958" y="3672076"/>
              <a:ext cx="1329615" cy="230832"/>
            </a:xfrm>
            <a:prstGeom prst="rect">
              <a:avLst/>
            </a:prstGeom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70000">
                  <a:schemeClr val="dk1">
                    <a:satMod val="103000"/>
                    <a:lumMod val="102000"/>
                    <a:tint val="94000"/>
                  </a:schemeClr>
                </a:gs>
                <a:gs pos="27000">
                  <a:schemeClr val="dk1">
                    <a:satMod val="110000"/>
                    <a:lumMod val="100000"/>
                    <a:shade val="100000"/>
                  </a:schemeClr>
                </a:gs>
                <a:gs pos="100000">
                  <a:schemeClr val="dk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ko-KR" sz="900" b="1" dirty="0" smtClean="0"/>
                <a:t>/</a:t>
              </a:r>
              <a:r>
                <a:rPr lang="en-US" altLang="ko-KR" sz="900" b="1" dirty="0" err="1" smtClean="0"/>
                <a:t>Command.console</a:t>
              </a:r>
              <a:endParaRPr lang="ko-KR" altLang="en-US" sz="900" b="1" dirty="0"/>
            </a:p>
          </p:txBody>
        </p:sp>
        <p:grpSp>
          <p:nvGrpSpPr>
            <p:cNvPr id="30" name="그룹 29"/>
            <p:cNvGrpSpPr/>
            <p:nvPr/>
          </p:nvGrpSpPr>
          <p:grpSpPr>
            <a:xfrm>
              <a:off x="6456040" y="4989737"/>
              <a:ext cx="4013563" cy="2202678"/>
              <a:chOff x="7968208" y="5050462"/>
              <a:chExt cx="4013563" cy="2202678"/>
            </a:xfrm>
          </p:grpSpPr>
          <p:sp>
            <p:nvSpPr>
              <p:cNvPr id="149" name="대각선 방향의 모서리가 잘린 사각형 148"/>
              <p:cNvSpPr/>
              <p:nvPr/>
            </p:nvSpPr>
            <p:spPr>
              <a:xfrm>
                <a:off x="7968208" y="5050462"/>
                <a:ext cx="4013563" cy="2202678"/>
              </a:xfrm>
              <a:prstGeom prst="snip2DiagRect">
                <a:avLst>
                  <a:gd name="adj1" fmla="val 7887"/>
                  <a:gd name="adj2" fmla="val 0"/>
                </a:avLst>
              </a:prstGeom>
              <a:gradFill>
                <a:gsLst>
                  <a:gs pos="0">
                    <a:schemeClr val="accent6">
                      <a:lumMod val="50000"/>
                      <a:alpha val="70000"/>
                    </a:schemeClr>
                  </a:gs>
                  <a:gs pos="50000">
                    <a:schemeClr val="accent6">
                      <a:lumMod val="75000"/>
                      <a:alpha val="20000"/>
                    </a:schemeClr>
                  </a:gs>
                  <a:gs pos="100000">
                    <a:schemeClr val="accent6">
                      <a:lumMod val="50000"/>
                      <a:alpha val="50000"/>
                    </a:schemeClr>
                  </a:gs>
                </a:gsLst>
              </a:gradFill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0" name="TextBox 149"/>
              <p:cNvSpPr txBox="1"/>
              <p:nvPr/>
            </p:nvSpPr>
            <p:spPr>
              <a:xfrm>
                <a:off x="8256240" y="5067900"/>
                <a:ext cx="1329615" cy="230832"/>
              </a:xfrm>
              <a:prstGeom prst="rect">
                <a:avLst/>
              </a:prstGeom>
              <a:gradFill>
                <a:gsLst>
                  <a:gs pos="0">
                    <a:schemeClr val="tx1">
                      <a:lumMod val="75000"/>
                      <a:lumOff val="25000"/>
                    </a:schemeClr>
                  </a:gs>
                  <a:gs pos="70000">
                    <a:schemeClr val="dk1">
                      <a:satMod val="103000"/>
                      <a:lumMod val="102000"/>
                      <a:tint val="94000"/>
                    </a:schemeClr>
                  </a:gs>
                  <a:gs pos="27000">
                    <a:schemeClr val="dk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dk1">
                      <a:lumMod val="99000"/>
                      <a:satMod val="120000"/>
                      <a:shade val="78000"/>
                    </a:schemeClr>
                  </a:gs>
                </a:gsLst>
              </a:gra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lang="en-US" altLang="ko-KR" sz="900" b="1" dirty="0" smtClean="0"/>
                  <a:t>/</a:t>
                </a:r>
                <a:r>
                  <a:rPr lang="en-US" altLang="ko-KR" sz="900" b="1" dirty="0" err="1" smtClean="0"/>
                  <a:t>System.panel</a:t>
                </a:r>
                <a:endParaRPr lang="ko-KR" altLang="en-US" sz="900" b="1" dirty="0"/>
              </a:p>
            </p:txBody>
          </p:sp>
          <p:sp>
            <p:nvSpPr>
              <p:cNvPr id="104" name="직사각형 103"/>
              <p:cNvSpPr/>
              <p:nvPr/>
            </p:nvSpPr>
            <p:spPr>
              <a:xfrm>
                <a:off x="11064552" y="5498076"/>
                <a:ext cx="792088" cy="309334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  <a:alpha val="70000"/>
                </a:schemeClr>
              </a:solidFill>
              <a:ln w="19050">
                <a:solidFill>
                  <a:schemeClr val="tx1">
                    <a:alpha val="50000"/>
                  </a:schemeClr>
                </a:solidFill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b="1" dirty="0" smtClean="0">
                    <a:solidFill>
                      <a:schemeClr val="accent6">
                        <a:lumMod val="20000"/>
                        <a:lumOff val="80000"/>
                      </a:schemeClr>
                    </a:solidFill>
                  </a:rPr>
                  <a:t>RAM</a:t>
                </a:r>
                <a:endParaRPr lang="ko-KR" altLang="en-US" sz="1200" b="1" dirty="0">
                  <a:solidFill>
                    <a:schemeClr val="accent6">
                      <a:lumMod val="20000"/>
                      <a:lumOff val="80000"/>
                    </a:schemeClr>
                  </a:solidFill>
                </a:endParaRPr>
              </a:p>
            </p:txBody>
          </p:sp>
          <p:sp>
            <p:nvSpPr>
              <p:cNvPr id="105" name="직사각형 104"/>
              <p:cNvSpPr/>
              <p:nvPr/>
            </p:nvSpPr>
            <p:spPr>
              <a:xfrm>
                <a:off x="11064552" y="6033440"/>
                <a:ext cx="792088" cy="309334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  <a:alpha val="70000"/>
                </a:schemeClr>
              </a:solidFill>
              <a:ln w="19050">
                <a:solidFill>
                  <a:schemeClr val="tx1">
                    <a:alpha val="50000"/>
                  </a:schemeClr>
                </a:solidFill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b="1" dirty="0" smtClean="0">
                    <a:solidFill>
                      <a:schemeClr val="accent6">
                        <a:lumMod val="20000"/>
                        <a:lumOff val="80000"/>
                      </a:schemeClr>
                    </a:solidFill>
                  </a:rPr>
                  <a:t>RAM</a:t>
                </a:r>
                <a:endParaRPr lang="ko-KR" altLang="en-US" sz="1200" b="1" dirty="0">
                  <a:solidFill>
                    <a:schemeClr val="accent6">
                      <a:lumMod val="20000"/>
                      <a:lumOff val="80000"/>
                    </a:schemeClr>
                  </a:solidFill>
                </a:endParaRPr>
              </a:p>
            </p:txBody>
          </p:sp>
          <p:sp>
            <p:nvSpPr>
              <p:cNvPr id="106" name="직사각형 105"/>
              <p:cNvSpPr/>
              <p:nvPr/>
            </p:nvSpPr>
            <p:spPr>
              <a:xfrm>
                <a:off x="10267031" y="6225943"/>
                <a:ext cx="580819" cy="309334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  <a:alpha val="70000"/>
                </a:schemeClr>
              </a:solidFill>
              <a:ln w="19050">
                <a:solidFill>
                  <a:schemeClr val="tx1">
                    <a:alpha val="50000"/>
                  </a:schemeClr>
                </a:solidFill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b="1" dirty="0" smtClean="0">
                    <a:solidFill>
                      <a:schemeClr val="accent6">
                        <a:lumMod val="20000"/>
                        <a:lumOff val="80000"/>
                      </a:schemeClr>
                    </a:solidFill>
                  </a:rPr>
                  <a:t>CPU</a:t>
                </a:r>
                <a:endParaRPr lang="ko-KR" altLang="en-US" sz="1200" b="1" dirty="0">
                  <a:solidFill>
                    <a:schemeClr val="accent6">
                      <a:lumMod val="20000"/>
                      <a:lumOff val="80000"/>
                    </a:schemeClr>
                  </a:solidFill>
                </a:endParaRPr>
              </a:p>
            </p:txBody>
          </p:sp>
          <p:sp>
            <p:nvSpPr>
              <p:cNvPr id="116" name="직사각형 115"/>
              <p:cNvSpPr/>
              <p:nvPr/>
            </p:nvSpPr>
            <p:spPr>
              <a:xfrm>
                <a:off x="10267032" y="5690579"/>
                <a:ext cx="580819" cy="309334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  <a:alpha val="70000"/>
                </a:schemeClr>
              </a:solidFill>
              <a:ln w="19050">
                <a:solidFill>
                  <a:schemeClr val="tx1">
                    <a:alpha val="50000"/>
                  </a:schemeClr>
                </a:solidFill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b="1" dirty="0" smtClean="0">
                    <a:solidFill>
                      <a:schemeClr val="accent6">
                        <a:lumMod val="20000"/>
                        <a:lumOff val="80000"/>
                      </a:schemeClr>
                    </a:solidFill>
                  </a:rPr>
                  <a:t>CPU</a:t>
                </a:r>
                <a:endParaRPr lang="ko-KR" altLang="en-US" sz="1200" b="1" dirty="0" smtClean="0">
                  <a:solidFill>
                    <a:schemeClr val="accent6">
                      <a:lumMod val="20000"/>
                      <a:lumOff val="80000"/>
                    </a:schemeClr>
                  </a:solidFill>
                </a:endParaRPr>
              </a:p>
            </p:txBody>
          </p:sp>
          <p:sp>
            <p:nvSpPr>
              <p:cNvPr id="123" name="직사각형 122"/>
              <p:cNvSpPr/>
              <p:nvPr/>
            </p:nvSpPr>
            <p:spPr>
              <a:xfrm>
                <a:off x="8049116" y="6990245"/>
                <a:ext cx="2878924" cy="190674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  <a:alpha val="70000"/>
                </a:schemeClr>
              </a:solidFill>
              <a:ln w="19050">
                <a:solidFill>
                  <a:schemeClr val="tx1">
                    <a:alpha val="50000"/>
                  </a:schemeClr>
                </a:solidFill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b="1" dirty="0" smtClean="0">
                    <a:solidFill>
                      <a:schemeClr val="accent6">
                        <a:lumMod val="20000"/>
                        <a:lumOff val="80000"/>
                      </a:schemeClr>
                    </a:solidFill>
                  </a:rPr>
                  <a:t>Process Status(%)</a:t>
                </a:r>
                <a:endParaRPr lang="ko-KR" altLang="en-US" sz="1200" b="1" dirty="0">
                  <a:solidFill>
                    <a:schemeClr val="accent6">
                      <a:lumMod val="20000"/>
                      <a:lumOff val="80000"/>
                    </a:schemeClr>
                  </a:solidFill>
                </a:endParaRPr>
              </a:p>
            </p:txBody>
          </p:sp>
          <p:sp>
            <p:nvSpPr>
              <p:cNvPr id="154" name="직사각형 153"/>
              <p:cNvSpPr/>
              <p:nvPr/>
            </p:nvSpPr>
            <p:spPr>
              <a:xfrm>
                <a:off x="11064552" y="6880771"/>
                <a:ext cx="792088" cy="32044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  <a:alpha val="70000"/>
                </a:schemeClr>
              </a:solidFill>
              <a:ln w="19050">
                <a:solidFill>
                  <a:schemeClr val="tx1">
                    <a:alpha val="50000"/>
                  </a:schemeClr>
                </a:solidFill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b="1" dirty="0" smtClean="0">
                    <a:solidFill>
                      <a:schemeClr val="accent6">
                        <a:lumMod val="20000"/>
                        <a:lumOff val="80000"/>
                      </a:schemeClr>
                    </a:solidFill>
                  </a:rPr>
                  <a:t>HDD</a:t>
                </a:r>
                <a:endParaRPr lang="ko-KR" altLang="en-US" sz="1200" b="1" dirty="0">
                  <a:solidFill>
                    <a:schemeClr val="accent6">
                      <a:lumMod val="20000"/>
                      <a:lumOff val="80000"/>
                    </a:schemeClr>
                  </a:solidFill>
                </a:endParaRPr>
              </a:p>
            </p:txBody>
          </p:sp>
          <p:sp>
            <p:nvSpPr>
              <p:cNvPr id="156" name="직사각형 155"/>
              <p:cNvSpPr/>
              <p:nvPr/>
            </p:nvSpPr>
            <p:spPr>
              <a:xfrm>
                <a:off x="8400256" y="6225943"/>
                <a:ext cx="1494655" cy="309334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  <a:alpha val="70000"/>
                </a:schemeClr>
              </a:solidFill>
              <a:ln w="19050">
                <a:solidFill>
                  <a:schemeClr val="tx1">
                    <a:alpha val="50000"/>
                  </a:schemeClr>
                </a:solidFill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b="1" dirty="0" smtClean="0">
                    <a:solidFill>
                      <a:schemeClr val="accent6">
                        <a:lumMod val="20000"/>
                        <a:lumOff val="80000"/>
                      </a:schemeClr>
                    </a:solidFill>
                  </a:rPr>
                  <a:t>Internet Modem</a:t>
                </a:r>
                <a:endParaRPr lang="ko-KR" altLang="en-US" sz="1200" b="1" dirty="0">
                  <a:solidFill>
                    <a:schemeClr val="accent6">
                      <a:lumMod val="20000"/>
                      <a:lumOff val="80000"/>
                    </a:schemeClr>
                  </a:solidFill>
                </a:endParaRPr>
              </a:p>
            </p:txBody>
          </p:sp>
          <p:sp>
            <p:nvSpPr>
              <p:cNvPr id="157" name="직사각형 156"/>
              <p:cNvSpPr/>
              <p:nvPr/>
            </p:nvSpPr>
            <p:spPr>
              <a:xfrm>
                <a:off x="8400256" y="5694624"/>
                <a:ext cx="1494655" cy="309334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  <a:alpha val="70000"/>
                </a:schemeClr>
              </a:solidFill>
              <a:ln w="19050">
                <a:solidFill>
                  <a:schemeClr val="tx1">
                    <a:alpha val="50000"/>
                  </a:schemeClr>
                </a:solidFill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b="1" dirty="0" smtClean="0">
                    <a:solidFill>
                      <a:schemeClr val="accent6">
                        <a:lumMod val="20000"/>
                        <a:lumOff val="80000"/>
                      </a:schemeClr>
                    </a:solidFill>
                  </a:rPr>
                  <a:t>Firewall</a:t>
                </a:r>
                <a:endParaRPr lang="ko-KR" altLang="en-US" sz="1200" b="1" dirty="0">
                  <a:solidFill>
                    <a:schemeClr val="accent6">
                      <a:lumMod val="20000"/>
                      <a:lumOff val="80000"/>
                    </a:schemeClr>
                  </a:solidFill>
                </a:endParaRPr>
              </a:p>
            </p:txBody>
          </p:sp>
          <p:sp>
            <p:nvSpPr>
              <p:cNvPr id="159" name="직사각형 158"/>
              <p:cNvSpPr/>
              <p:nvPr/>
            </p:nvSpPr>
            <p:spPr>
              <a:xfrm>
                <a:off x="10182631" y="5625070"/>
                <a:ext cx="751881" cy="980528"/>
              </a:xfrm>
              <a:prstGeom prst="rect">
                <a:avLst/>
              </a:prstGeom>
              <a:noFill/>
              <a:ln w="25400">
                <a:gradFill flip="none" rotWithShape="1">
                  <a:gsLst>
                    <a:gs pos="0">
                      <a:srgbClr val="F2A36D"/>
                    </a:gs>
                    <a:gs pos="2000">
                      <a:schemeClr val="accent2">
                        <a:lumMod val="67000"/>
                      </a:schemeClr>
                    </a:gs>
                    <a:gs pos="88000">
                      <a:schemeClr val="accent2">
                        <a:lumMod val="67000"/>
                      </a:schemeClr>
                    </a:gs>
                    <a:gs pos="37000">
                      <a:schemeClr val="accent2">
                        <a:lumMod val="97000"/>
                        <a:lumOff val="3000"/>
                      </a:schemeClr>
                    </a:gs>
                    <a:gs pos="68000">
                      <a:schemeClr val="accent2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prstDash val="dashDot"/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b="1" dirty="0">
                  <a:solidFill>
                    <a:schemeClr val="accent6">
                      <a:lumMod val="20000"/>
                      <a:lumOff val="80000"/>
                    </a:schemeClr>
                  </a:solidFill>
                </a:endParaRPr>
              </a:p>
            </p:txBody>
          </p:sp>
          <p:grpSp>
            <p:nvGrpSpPr>
              <p:cNvPr id="25" name="그룹 24"/>
              <p:cNvGrpSpPr/>
              <p:nvPr/>
            </p:nvGrpSpPr>
            <p:grpSpPr>
              <a:xfrm>
                <a:off x="9074388" y="6003958"/>
                <a:ext cx="126059" cy="221985"/>
                <a:chOff x="8664519" y="6003958"/>
                <a:chExt cx="167785" cy="221985"/>
              </a:xfrm>
            </p:grpSpPr>
            <p:cxnSp>
              <p:nvCxnSpPr>
                <p:cNvPr id="160" name="직선 연결선 159"/>
                <p:cNvCxnSpPr/>
                <p:nvPr/>
              </p:nvCxnSpPr>
              <p:spPr>
                <a:xfrm>
                  <a:off x="8832304" y="6003958"/>
                  <a:ext cx="0" cy="221985"/>
                </a:xfrm>
                <a:prstGeom prst="line">
                  <a:avLst/>
                </a:prstGeom>
                <a:ln w="31750">
                  <a:gradFill flip="none" rotWithShape="1">
                    <a:gsLst>
                      <a:gs pos="0">
                        <a:schemeClr val="accent2">
                          <a:lumMod val="40000"/>
                          <a:lumOff val="60000"/>
                        </a:schemeClr>
                      </a:gs>
                      <a:gs pos="46000">
                        <a:schemeClr val="accent2">
                          <a:lumMod val="95000"/>
                          <a:lumOff val="5000"/>
                        </a:schemeClr>
                      </a:gs>
                      <a:gs pos="100000">
                        <a:schemeClr val="accent2">
                          <a:lumMod val="60000"/>
                        </a:schemeClr>
                      </a:gs>
                    </a:gsLst>
                    <a:path path="circle">
                      <a:fillToRect l="50000" t="130000" r="50000" b="-30000"/>
                    </a:path>
                    <a:tileRect/>
                  </a:gradFill>
                </a:ln>
              </p:spPr>
              <p:style>
                <a:lnRef idx="3">
                  <a:schemeClr val="accent2"/>
                </a:lnRef>
                <a:fillRef idx="0">
                  <a:schemeClr val="accent2"/>
                </a:fillRef>
                <a:effectRef idx="2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61" name="직선 연결선 160"/>
                <p:cNvCxnSpPr/>
                <p:nvPr/>
              </p:nvCxnSpPr>
              <p:spPr>
                <a:xfrm>
                  <a:off x="8664519" y="6003958"/>
                  <a:ext cx="0" cy="221985"/>
                </a:xfrm>
                <a:prstGeom prst="line">
                  <a:avLst/>
                </a:prstGeom>
                <a:ln w="31750">
                  <a:gradFill flip="none" rotWithShape="1">
                    <a:gsLst>
                      <a:gs pos="0">
                        <a:schemeClr val="accent2">
                          <a:lumMod val="40000"/>
                          <a:lumOff val="60000"/>
                        </a:schemeClr>
                      </a:gs>
                      <a:gs pos="46000">
                        <a:schemeClr val="accent2">
                          <a:lumMod val="95000"/>
                          <a:lumOff val="5000"/>
                        </a:schemeClr>
                      </a:gs>
                      <a:gs pos="100000">
                        <a:schemeClr val="accent2">
                          <a:lumMod val="60000"/>
                        </a:schemeClr>
                      </a:gs>
                    </a:gsLst>
                    <a:path path="circle">
                      <a:fillToRect l="50000" t="130000" r="50000" b="-30000"/>
                    </a:path>
                    <a:tileRect/>
                  </a:gradFill>
                </a:ln>
              </p:spPr>
              <p:style>
                <a:lnRef idx="3">
                  <a:schemeClr val="accent2"/>
                </a:lnRef>
                <a:fillRef idx="0">
                  <a:schemeClr val="accent2"/>
                </a:fillRef>
                <a:effectRef idx="2">
                  <a:schemeClr val="accent2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63" name="꺾인 연결선 162"/>
              <p:cNvCxnSpPr>
                <a:stCxn id="98" idx="0"/>
                <a:endCxn id="159" idx="0"/>
              </p:cNvCxnSpPr>
              <p:nvPr/>
            </p:nvCxnSpPr>
            <p:spPr>
              <a:xfrm rot="16200000" flipH="1" flipV="1">
                <a:off x="10875517" y="5041899"/>
                <a:ext cx="266226" cy="900116"/>
              </a:xfrm>
              <a:prstGeom prst="bentConnector3">
                <a:avLst>
                  <a:gd name="adj1" fmla="val -85867"/>
                </a:avLst>
              </a:prstGeom>
              <a:ln w="31750">
                <a:gradFill flip="none" rotWithShape="1">
                  <a:gsLst>
                    <a:gs pos="0">
                      <a:schemeClr val="accent2">
                        <a:lumMod val="40000"/>
                        <a:lumOff val="60000"/>
                      </a:schemeClr>
                    </a:gs>
                    <a:gs pos="46000">
                      <a:schemeClr val="accent2">
                        <a:lumMod val="95000"/>
                        <a:lumOff val="5000"/>
                      </a:schemeClr>
                    </a:gs>
                    <a:gs pos="100000">
                      <a:schemeClr val="accent2">
                        <a:lumMod val="60000"/>
                      </a:schemeClr>
                    </a:gs>
                  </a:gsLst>
                  <a:path path="circle">
                    <a:fillToRect l="50000" t="130000" r="50000" b="-30000"/>
                  </a:path>
                  <a:tileRect/>
                </a:gradFill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grpSp>
            <p:nvGrpSpPr>
              <p:cNvPr id="24" name="그룹 23"/>
              <p:cNvGrpSpPr/>
              <p:nvPr/>
            </p:nvGrpSpPr>
            <p:grpSpPr>
              <a:xfrm>
                <a:off x="9889564" y="6318928"/>
                <a:ext cx="305168" cy="121920"/>
                <a:chOff x="9830566" y="6318928"/>
                <a:chExt cx="372364" cy="121920"/>
              </a:xfrm>
            </p:grpSpPr>
            <p:cxnSp>
              <p:nvCxnSpPr>
                <p:cNvPr id="158" name="직선 연결선 157"/>
                <p:cNvCxnSpPr/>
                <p:nvPr/>
              </p:nvCxnSpPr>
              <p:spPr>
                <a:xfrm>
                  <a:off x="9830566" y="6318928"/>
                  <a:ext cx="372364" cy="435"/>
                </a:xfrm>
                <a:prstGeom prst="line">
                  <a:avLst/>
                </a:prstGeom>
                <a:ln w="31750">
                  <a:gradFill flip="none" rotWithShape="1">
                    <a:gsLst>
                      <a:gs pos="0">
                        <a:schemeClr val="accent2">
                          <a:lumMod val="40000"/>
                          <a:lumOff val="60000"/>
                        </a:schemeClr>
                      </a:gs>
                      <a:gs pos="46000">
                        <a:schemeClr val="accent2">
                          <a:lumMod val="95000"/>
                          <a:lumOff val="5000"/>
                        </a:schemeClr>
                      </a:gs>
                      <a:gs pos="100000">
                        <a:schemeClr val="accent2">
                          <a:lumMod val="60000"/>
                        </a:schemeClr>
                      </a:gs>
                    </a:gsLst>
                    <a:path path="circle">
                      <a:fillToRect l="50000" t="130000" r="50000" b="-30000"/>
                    </a:path>
                    <a:tileRect/>
                  </a:gradFill>
                </a:ln>
              </p:spPr>
              <p:style>
                <a:lnRef idx="3">
                  <a:schemeClr val="accent2"/>
                </a:lnRef>
                <a:fillRef idx="0">
                  <a:schemeClr val="accent2"/>
                </a:fillRef>
                <a:effectRef idx="2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75" name="직선 연결선 74"/>
                <p:cNvCxnSpPr/>
                <p:nvPr/>
              </p:nvCxnSpPr>
              <p:spPr>
                <a:xfrm>
                  <a:off x="9830566" y="6440413"/>
                  <a:ext cx="372364" cy="435"/>
                </a:xfrm>
                <a:prstGeom prst="line">
                  <a:avLst/>
                </a:prstGeom>
                <a:ln w="31750">
                  <a:gradFill flip="none" rotWithShape="1">
                    <a:gsLst>
                      <a:gs pos="0">
                        <a:schemeClr val="accent2">
                          <a:lumMod val="40000"/>
                          <a:lumOff val="60000"/>
                        </a:schemeClr>
                      </a:gs>
                      <a:gs pos="46000">
                        <a:schemeClr val="accent2">
                          <a:lumMod val="95000"/>
                          <a:lumOff val="5000"/>
                        </a:schemeClr>
                      </a:gs>
                      <a:gs pos="100000">
                        <a:schemeClr val="accent2">
                          <a:lumMod val="60000"/>
                        </a:schemeClr>
                      </a:gs>
                    </a:gsLst>
                    <a:path path="circle">
                      <a:fillToRect l="50000" t="130000" r="50000" b="-30000"/>
                    </a:path>
                    <a:tileRect/>
                  </a:gradFill>
                </a:ln>
              </p:spPr>
              <p:style>
                <a:lnRef idx="3">
                  <a:schemeClr val="accent2"/>
                </a:lnRef>
                <a:fillRef idx="0">
                  <a:schemeClr val="accent2"/>
                </a:fillRef>
                <a:effectRef idx="2">
                  <a:schemeClr val="accent2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80" name="꺾인 연결선 79"/>
              <p:cNvCxnSpPr>
                <a:stCxn id="154" idx="0"/>
                <a:endCxn id="159" idx="2"/>
              </p:cNvCxnSpPr>
              <p:nvPr/>
            </p:nvCxnSpPr>
            <p:spPr>
              <a:xfrm rot="16200000" flipV="1">
                <a:off x="10871998" y="6292173"/>
                <a:ext cx="275173" cy="902024"/>
              </a:xfrm>
              <a:prstGeom prst="bentConnector3">
                <a:avLst>
                  <a:gd name="adj1" fmla="val 50000"/>
                </a:avLst>
              </a:prstGeom>
              <a:ln w="31750">
                <a:gradFill flip="none" rotWithShape="1">
                  <a:gsLst>
                    <a:gs pos="100000">
                      <a:schemeClr val="accent2">
                        <a:lumMod val="40000"/>
                        <a:lumOff val="60000"/>
                      </a:schemeClr>
                    </a:gs>
                    <a:gs pos="24000">
                      <a:schemeClr val="accent2">
                        <a:lumMod val="95000"/>
                        <a:lumOff val="5000"/>
                      </a:schemeClr>
                    </a:gs>
                    <a:gs pos="74000">
                      <a:schemeClr val="accent2">
                        <a:lumMod val="60000"/>
                      </a:schemeClr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grpSp>
            <p:nvGrpSpPr>
              <p:cNvPr id="15" name="그룹 14"/>
              <p:cNvGrpSpPr/>
              <p:nvPr/>
            </p:nvGrpSpPr>
            <p:grpSpPr>
              <a:xfrm>
                <a:off x="10522228" y="5993462"/>
                <a:ext cx="68554" cy="238932"/>
                <a:chOff x="10522228" y="5999913"/>
                <a:chExt cx="68554" cy="226030"/>
              </a:xfrm>
            </p:grpSpPr>
            <p:cxnSp>
              <p:nvCxnSpPr>
                <p:cNvPr id="81" name="직선 연결선 80"/>
                <p:cNvCxnSpPr/>
                <p:nvPr/>
              </p:nvCxnSpPr>
              <p:spPr>
                <a:xfrm flipH="1">
                  <a:off x="10590781" y="5999913"/>
                  <a:ext cx="1" cy="226030"/>
                </a:xfrm>
                <a:prstGeom prst="line">
                  <a:avLst/>
                </a:prstGeom>
                <a:ln w="25400">
                  <a:gradFill flip="none" rotWithShape="1">
                    <a:gsLst>
                      <a:gs pos="97000">
                        <a:schemeClr val="accent6">
                          <a:lumMod val="50000"/>
                        </a:schemeClr>
                      </a:gs>
                      <a:gs pos="0">
                        <a:schemeClr val="accent6">
                          <a:lumMod val="50000"/>
                        </a:schemeClr>
                      </a:gs>
                      <a:gs pos="37000">
                        <a:schemeClr val="accent6">
                          <a:lumMod val="89000"/>
                        </a:schemeClr>
                      </a:gs>
                      <a:gs pos="58000">
                        <a:schemeClr val="accent6">
                          <a:lumMod val="70000"/>
                        </a:schemeClr>
                      </a:gs>
                    </a:gsLst>
                    <a:path path="circle">
                      <a:fillToRect r="100000" b="100000"/>
                    </a:path>
                    <a:tileRect l="-100000" t="-100000"/>
                  </a:gradFill>
                </a:ln>
              </p:spPr>
              <p:style>
                <a:lnRef idx="3">
                  <a:schemeClr val="accent2"/>
                </a:lnRef>
                <a:fillRef idx="0">
                  <a:schemeClr val="accent2"/>
                </a:fillRef>
                <a:effectRef idx="2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직선 연결선 86"/>
                <p:cNvCxnSpPr/>
                <p:nvPr/>
              </p:nvCxnSpPr>
              <p:spPr>
                <a:xfrm flipH="1">
                  <a:off x="10522228" y="5999913"/>
                  <a:ext cx="1" cy="226030"/>
                </a:xfrm>
                <a:prstGeom prst="line">
                  <a:avLst/>
                </a:prstGeom>
                <a:ln w="25400">
                  <a:gradFill flip="none" rotWithShape="1">
                    <a:gsLst>
                      <a:gs pos="97000">
                        <a:schemeClr val="accent6">
                          <a:lumMod val="50000"/>
                        </a:schemeClr>
                      </a:gs>
                      <a:gs pos="0">
                        <a:schemeClr val="accent6">
                          <a:lumMod val="50000"/>
                        </a:schemeClr>
                      </a:gs>
                      <a:gs pos="37000">
                        <a:schemeClr val="accent6">
                          <a:lumMod val="89000"/>
                        </a:schemeClr>
                      </a:gs>
                      <a:gs pos="58000">
                        <a:schemeClr val="accent6">
                          <a:lumMod val="70000"/>
                        </a:schemeClr>
                      </a:gs>
                    </a:gsLst>
                    <a:path path="circle">
                      <a:fillToRect r="100000" b="100000"/>
                    </a:path>
                    <a:tileRect l="-100000" t="-100000"/>
                  </a:gradFill>
                </a:ln>
              </p:spPr>
              <p:style>
                <a:lnRef idx="3">
                  <a:schemeClr val="accent2"/>
                </a:lnRef>
                <a:fillRef idx="0">
                  <a:schemeClr val="accent2"/>
                </a:fillRef>
                <a:effectRef idx="2">
                  <a:schemeClr val="accent2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9" name="그룹 88"/>
              <p:cNvGrpSpPr/>
              <p:nvPr/>
            </p:nvGrpSpPr>
            <p:grpSpPr>
              <a:xfrm>
                <a:off x="11425991" y="5802562"/>
                <a:ext cx="68554" cy="238932"/>
                <a:chOff x="10522228" y="5999913"/>
                <a:chExt cx="68554" cy="226030"/>
              </a:xfrm>
            </p:grpSpPr>
            <p:cxnSp>
              <p:nvCxnSpPr>
                <p:cNvPr id="92" name="직선 연결선 91"/>
                <p:cNvCxnSpPr/>
                <p:nvPr/>
              </p:nvCxnSpPr>
              <p:spPr>
                <a:xfrm flipH="1">
                  <a:off x="10590781" y="5999913"/>
                  <a:ext cx="1" cy="226030"/>
                </a:xfrm>
                <a:prstGeom prst="line">
                  <a:avLst/>
                </a:prstGeom>
                <a:ln w="25400">
                  <a:gradFill flip="none" rotWithShape="1">
                    <a:gsLst>
                      <a:gs pos="97000">
                        <a:schemeClr val="accent6">
                          <a:lumMod val="50000"/>
                        </a:schemeClr>
                      </a:gs>
                      <a:gs pos="0">
                        <a:schemeClr val="accent6">
                          <a:lumMod val="50000"/>
                        </a:schemeClr>
                      </a:gs>
                      <a:gs pos="37000">
                        <a:schemeClr val="accent6">
                          <a:lumMod val="89000"/>
                        </a:schemeClr>
                      </a:gs>
                      <a:gs pos="58000">
                        <a:schemeClr val="accent6">
                          <a:lumMod val="70000"/>
                        </a:schemeClr>
                      </a:gs>
                    </a:gsLst>
                    <a:path path="circle">
                      <a:fillToRect r="100000" b="100000"/>
                    </a:path>
                    <a:tileRect l="-100000" t="-100000"/>
                  </a:gradFill>
                </a:ln>
              </p:spPr>
              <p:style>
                <a:lnRef idx="3">
                  <a:schemeClr val="accent2"/>
                </a:lnRef>
                <a:fillRef idx="0">
                  <a:schemeClr val="accent2"/>
                </a:fillRef>
                <a:effectRef idx="2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94" name="직선 연결선 93"/>
                <p:cNvCxnSpPr/>
                <p:nvPr/>
              </p:nvCxnSpPr>
              <p:spPr>
                <a:xfrm flipH="1">
                  <a:off x="10522228" y="5999913"/>
                  <a:ext cx="1" cy="226030"/>
                </a:xfrm>
                <a:prstGeom prst="line">
                  <a:avLst/>
                </a:prstGeom>
                <a:ln w="25400">
                  <a:gradFill flip="none" rotWithShape="1">
                    <a:gsLst>
                      <a:gs pos="97000">
                        <a:schemeClr val="accent6">
                          <a:lumMod val="50000"/>
                        </a:schemeClr>
                      </a:gs>
                      <a:gs pos="0">
                        <a:schemeClr val="accent6">
                          <a:lumMod val="50000"/>
                        </a:schemeClr>
                      </a:gs>
                      <a:gs pos="37000">
                        <a:schemeClr val="accent6">
                          <a:lumMod val="89000"/>
                        </a:schemeClr>
                      </a:gs>
                      <a:gs pos="58000">
                        <a:schemeClr val="accent6">
                          <a:lumMod val="70000"/>
                        </a:schemeClr>
                      </a:gs>
                    </a:gsLst>
                    <a:path path="circle">
                      <a:fillToRect r="100000" b="100000"/>
                    </a:path>
                    <a:tileRect l="-100000" t="-100000"/>
                  </a:gradFill>
                </a:ln>
              </p:spPr>
              <p:style>
                <a:lnRef idx="3">
                  <a:schemeClr val="accent2"/>
                </a:lnRef>
                <a:fillRef idx="0">
                  <a:schemeClr val="accent2"/>
                </a:fillRef>
                <a:effectRef idx="2">
                  <a:schemeClr val="accent2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8" name="직사각형 97"/>
              <p:cNvSpPr/>
              <p:nvPr/>
            </p:nvSpPr>
            <p:spPr>
              <a:xfrm>
                <a:off x="11006410" y="5358844"/>
                <a:ext cx="904555" cy="1104881"/>
              </a:xfrm>
              <a:prstGeom prst="rect">
                <a:avLst/>
              </a:prstGeom>
              <a:noFill/>
              <a:ln w="25400">
                <a:gradFill flip="none" rotWithShape="1">
                  <a:gsLst>
                    <a:gs pos="0">
                      <a:srgbClr val="F2A36D"/>
                    </a:gs>
                    <a:gs pos="2000">
                      <a:schemeClr val="accent2">
                        <a:lumMod val="67000"/>
                      </a:schemeClr>
                    </a:gs>
                    <a:gs pos="88000">
                      <a:schemeClr val="accent2">
                        <a:lumMod val="67000"/>
                      </a:schemeClr>
                    </a:gs>
                    <a:gs pos="37000">
                      <a:schemeClr val="accent2">
                        <a:lumMod val="97000"/>
                        <a:lumOff val="3000"/>
                      </a:schemeClr>
                    </a:gs>
                    <a:gs pos="68000">
                      <a:schemeClr val="accent2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prstDash val="dashDot"/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b="1" dirty="0">
                  <a:solidFill>
                    <a:schemeClr val="accent6">
                      <a:lumMod val="20000"/>
                      <a:lumOff val="80000"/>
                    </a:schemeClr>
                  </a:solidFill>
                </a:endParaRPr>
              </a:p>
            </p:txBody>
          </p:sp>
        </p:grpSp>
        <p:sp>
          <p:nvSpPr>
            <p:cNvPr id="152" name="대각선 방향의 모서리가 잘린 사각형 151"/>
            <p:cNvSpPr/>
            <p:nvPr/>
          </p:nvSpPr>
          <p:spPr>
            <a:xfrm>
              <a:off x="10595661" y="4989737"/>
              <a:ext cx="1406730" cy="2202678"/>
            </a:xfrm>
            <a:prstGeom prst="snip2DiagRect">
              <a:avLst>
                <a:gd name="adj1" fmla="val 10642"/>
                <a:gd name="adj2" fmla="val 0"/>
              </a:avLst>
            </a:prstGeom>
            <a:gradFill>
              <a:gsLst>
                <a:gs pos="0">
                  <a:schemeClr val="accent6">
                    <a:lumMod val="50000"/>
                    <a:alpha val="70000"/>
                  </a:schemeClr>
                </a:gs>
                <a:gs pos="50000">
                  <a:schemeClr val="accent6">
                    <a:lumMod val="75000"/>
                    <a:alpha val="20000"/>
                  </a:schemeClr>
                </a:gs>
                <a:gs pos="100000">
                  <a:schemeClr val="accent6">
                    <a:lumMod val="50000"/>
                    <a:alpha val="50000"/>
                  </a:schemeClr>
                </a:gs>
              </a:gsLst>
            </a:gradFill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3" name="TextBox 152"/>
            <p:cNvSpPr txBox="1"/>
            <p:nvPr/>
          </p:nvSpPr>
          <p:spPr>
            <a:xfrm>
              <a:off x="10753042" y="5007175"/>
              <a:ext cx="1049915" cy="230832"/>
            </a:xfrm>
            <a:prstGeom prst="rect">
              <a:avLst/>
            </a:prstGeom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70000">
                  <a:schemeClr val="dk1">
                    <a:satMod val="103000"/>
                    <a:lumMod val="102000"/>
                    <a:tint val="94000"/>
                  </a:schemeClr>
                </a:gs>
                <a:gs pos="27000">
                  <a:schemeClr val="dk1">
                    <a:satMod val="110000"/>
                    <a:lumMod val="100000"/>
                    <a:shade val="100000"/>
                  </a:schemeClr>
                </a:gs>
                <a:gs pos="100000">
                  <a:schemeClr val="dk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ko-KR" sz="900" b="1" dirty="0" smtClean="0"/>
                <a:t>/</a:t>
              </a:r>
              <a:r>
                <a:rPr lang="en-US" altLang="ko-KR" sz="900" b="1" dirty="0" err="1" smtClean="0"/>
                <a:t>Status.monitor</a:t>
              </a:r>
              <a:endParaRPr lang="ko-KR" altLang="en-US" sz="900" b="1" dirty="0"/>
            </a:p>
          </p:txBody>
        </p:sp>
        <p:sp>
          <p:nvSpPr>
            <p:cNvPr id="155" name="직사각형 154"/>
            <p:cNvSpPr/>
            <p:nvPr/>
          </p:nvSpPr>
          <p:spPr>
            <a:xfrm>
              <a:off x="10682966" y="5288272"/>
              <a:ext cx="1258297" cy="1831803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70000"/>
              </a:schemeClr>
            </a:solidFill>
            <a:ln w="19050">
              <a:solidFill>
                <a:schemeClr val="tx1">
                  <a:alpha val="50000"/>
                </a:schemeClr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4" name="대각선 방향의 모서리가 잘린 사각형 163"/>
            <p:cNvSpPr/>
            <p:nvPr/>
          </p:nvSpPr>
          <p:spPr>
            <a:xfrm>
              <a:off x="152315" y="2828002"/>
              <a:ext cx="4613824" cy="701005"/>
            </a:xfrm>
            <a:prstGeom prst="snip2DiagRect">
              <a:avLst>
                <a:gd name="adj1" fmla="val 21079"/>
                <a:gd name="adj2" fmla="val 0"/>
              </a:avLst>
            </a:prstGeom>
            <a:gradFill>
              <a:gsLst>
                <a:gs pos="0">
                  <a:schemeClr val="accent6">
                    <a:lumMod val="50000"/>
                    <a:alpha val="70000"/>
                  </a:schemeClr>
                </a:gs>
                <a:gs pos="50000">
                  <a:schemeClr val="accent6">
                    <a:lumMod val="75000"/>
                    <a:alpha val="20000"/>
                  </a:schemeClr>
                </a:gs>
                <a:gs pos="100000">
                  <a:schemeClr val="accent6">
                    <a:lumMod val="50000"/>
                    <a:alpha val="50000"/>
                  </a:schemeClr>
                </a:gs>
              </a:gsLst>
            </a:gradFill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5" name="TextBox 164"/>
            <p:cNvSpPr txBox="1"/>
            <p:nvPr/>
          </p:nvSpPr>
          <p:spPr>
            <a:xfrm>
              <a:off x="580587" y="2835832"/>
              <a:ext cx="1329615" cy="230832"/>
            </a:xfrm>
            <a:prstGeom prst="rect">
              <a:avLst/>
            </a:prstGeom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70000">
                  <a:schemeClr val="dk1">
                    <a:satMod val="103000"/>
                    <a:lumMod val="102000"/>
                    <a:tint val="94000"/>
                  </a:schemeClr>
                </a:gs>
                <a:gs pos="27000">
                  <a:schemeClr val="dk1">
                    <a:satMod val="110000"/>
                    <a:lumMod val="100000"/>
                    <a:shade val="100000"/>
                  </a:schemeClr>
                </a:gs>
                <a:gs pos="100000">
                  <a:schemeClr val="dk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ko-KR" sz="900" b="1" dirty="0" smtClean="0"/>
                <a:t>/</a:t>
              </a:r>
              <a:r>
                <a:rPr lang="en-US" altLang="ko-KR" sz="900" b="1" dirty="0" err="1" smtClean="0"/>
                <a:t>Target.needlist</a:t>
              </a:r>
              <a:endParaRPr lang="ko-KR" altLang="en-US" sz="900" b="1" dirty="0"/>
            </a:p>
          </p:txBody>
        </p:sp>
        <p:sp>
          <p:nvSpPr>
            <p:cNvPr id="166" name="직사각형 165"/>
            <p:cNvSpPr/>
            <p:nvPr/>
          </p:nvSpPr>
          <p:spPr>
            <a:xfrm>
              <a:off x="294890" y="3050693"/>
              <a:ext cx="4357604" cy="403163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70000"/>
              </a:schemeClr>
            </a:solidFill>
            <a:ln w="19050">
              <a:solidFill>
                <a:schemeClr val="tx1">
                  <a:alpha val="50000"/>
                </a:schemeClr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108096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그룹 30"/>
          <p:cNvGrpSpPr/>
          <p:nvPr/>
        </p:nvGrpSpPr>
        <p:grpSpPr>
          <a:xfrm>
            <a:off x="0" y="0"/>
            <a:ext cx="12192000" cy="7317432"/>
            <a:chOff x="0" y="0"/>
            <a:chExt cx="12192000" cy="7317432"/>
          </a:xfrm>
        </p:grpSpPr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7317432"/>
            </a:xfrm>
            <a:prstGeom prst="rect">
              <a:avLst/>
            </a:prstGeom>
          </p:spPr>
        </p:pic>
        <p:sp>
          <p:nvSpPr>
            <p:cNvPr id="9" name="대각선 방향의 모서리가 잘린 사각형 8"/>
            <p:cNvSpPr/>
            <p:nvPr/>
          </p:nvSpPr>
          <p:spPr>
            <a:xfrm>
              <a:off x="5231904" y="75327"/>
              <a:ext cx="6755099" cy="4716021"/>
            </a:xfrm>
            <a:prstGeom prst="snip2DiagRect">
              <a:avLst>
                <a:gd name="adj1" fmla="val 4774"/>
                <a:gd name="adj2" fmla="val 0"/>
              </a:avLst>
            </a:prstGeom>
            <a:gradFill>
              <a:gsLst>
                <a:gs pos="0">
                  <a:schemeClr val="accent6">
                    <a:lumMod val="50000"/>
                    <a:alpha val="70000"/>
                  </a:schemeClr>
                </a:gs>
                <a:gs pos="50000">
                  <a:schemeClr val="accent6">
                    <a:lumMod val="75000"/>
                    <a:alpha val="20000"/>
                  </a:schemeClr>
                </a:gs>
                <a:gs pos="100000">
                  <a:schemeClr val="accent6">
                    <a:lumMod val="50000"/>
                    <a:alpha val="50000"/>
                  </a:schemeClr>
                </a:gs>
              </a:gsLst>
            </a:gradFill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626899" y="87007"/>
              <a:ext cx="1041583" cy="214707"/>
            </a:xfrm>
            <a:prstGeom prst="rect">
              <a:avLst/>
            </a:prstGeom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70000">
                  <a:schemeClr val="dk1">
                    <a:satMod val="103000"/>
                    <a:lumMod val="102000"/>
                    <a:tint val="94000"/>
                  </a:schemeClr>
                </a:gs>
                <a:gs pos="27000">
                  <a:schemeClr val="dk1">
                    <a:satMod val="110000"/>
                    <a:lumMod val="100000"/>
                    <a:shade val="100000"/>
                  </a:schemeClr>
                </a:gs>
                <a:gs pos="100000">
                  <a:schemeClr val="dk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ko-KR" sz="900" b="1" dirty="0" smtClean="0"/>
                <a:t>/</a:t>
              </a:r>
              <a:r>
                <a:rPr lang="en-US" altLang="ko-KR" sz="900" b="1" dirty="0" err="1" smtClean="0"/>
                <a:t>World.map</a:t>
              </a:r>
              <a:endParaRPr lang="ko-KR" altLang="en-US" sz="900" b="1" dirty="0"/>
            </a:p>
          </p:txBody>
        </p:sp>
        <p:pic>
          <p:nvPicPr>
            <p:cNvPr id="2" name="그림 1"/>
            <p:cNvPicPr>
              <a:picLocks noChangeAspect="1"/>
            </p:cNvPicPr>
            <p:nvPr/>
          </p:nvPicPr>
          <p:blipFill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-30000" contrast="3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39048" y="351879"/>
              <a:ext cx="6552168" cy="4308229"/>
            </a:xfrm>
            <a:prstGeom prst="rect">
              <a:avLst/>
            </a:prstGeom>
            <a:effectLst>
              <a:innerShdw blurRad="127000" dist="50800" dir="13500000">
                <a:prstClr val="black">
                  <a:alpha val="50000"/>
                </a:prstClr>
              </a:innerShdw>
            </a:effectLst>
          </p:spPr>
        </p:pic>
        <p:sp>
          <p:nvSpPr>
            <p:cNvPr id="17" name="TextBox 16"/>
            <p:cNvSpPr txBox="1"/>
            <p:nvPr/>
          </p:nvSpPr>
          <p:spPr>
            <a:xfrm>
              <a:off x="5406065" y="397757"/>
              <a:ext cx="1149746" cy="256075"/>
            </a:xfrm>
            <a:prstGeom prst="rect">
              <a:avLst/>
            </a:prstGeom>
            <a:solidFill>
              <a:schemeClr val="bg1">
                <a:alpha val="60000"/>
              </a:schemeClr>
            </a:solidFill>
          </p:spPr>
          <p:txBody>
            <a:bodyPr wrap="square" rtlCol="0">
              <a:spAutoFit/>
            </a:bodyPr>
            <a:lstStyle/>
            <a:p>
              <a:endParaRPr lang="ko-KR" altLang="en-US" dirty="0">
                <a:solidFill>
                  <a:srgbClr val="FF0000"/>
                </a:solidFill>
              </a:endParaRPr>
            </a:p>
          </p:txBody>
        </p:sp>
        <p:sp>
          <p:nvSpPr>
            <p:cNvPr id="76" name="대각선 방향의 모서리가 잘린 사각형 75"/>
            <p:cNvSpPr/>
            <p:nvPr/>
          </p:nvSpPr>
          <p:spPr>
            <a:xfrm>
              <a:off x="152315" y="73199"/>
              <a:ext cx="4613824" cy="2662070"/>
            </a:xfrm>
            <a:prstGeom prst="snip2DiagRect">
              <a:avLst>
                <a:gd name="adj1" fmla="val 6205"/>
                <a:gd name="adj2" fmla="val 0"/>
              </a:avLst>
            </a:prstGeom>
            <a:gradFill>
              <a:gsLst>
                <a:gs pos="0">
                  <a:schemeClr val="accent6">
                    <a:lumMod val="50000"/>
                    <a:alpha val="70000"/>
                  </a:schemeClr>
                </a:gs>
                <a:gs pos="50000">
                  <a:schemeClr val="accent6">
                    <a:lumMod val="75000"/>
                    <a:alpha val="20000"/>
                  </a:schemeClr>
                </a:gs>
                <a:gs pos="100000">
                  <a:schemeClr val="accent6">
                    <a:lumMod val="50000"/>
                    <a:alpha val="50000"/>
                  </a:schemeClr>
                </a:gs>
              </a:gsLst>
            </a:gradFill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580587" y="84122"/>
              <a:ext cx="1329615" cy="230832"/>
            </a:xfrm>
            <a:prstGeom prst="rect">
              <a:avLst/>
            </a:prstGeom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70000">
                  <a:schemeClr val="dk1">
                    <a:satMod val="103000"/>
                    <a:lumMod val="102000"/>
                    <a:tint val="94000"/>
                  </a:schemeClr>
                </a:gs>
                <a:gs pos="27000">
                  <a:schemeClr val="dk1">
                    <a:satMod val="110000"/>
                    <a:lumMod val="100000"/>
                    <a:shade val="100000"/>
                  </a:schemeClr>
                </a:gs>
                <a:gs pos="100000">
                  <a:schemeClr val="dk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ko-KR" sz="900" b="1" dirty="0" smtClean="0"/>
                <a:t>/</a:t>
              </a:r>
              <a:r>
                <a:rPr lang="en-US" altLang="ko-KR" sz="900" b="1" dirty="0" err="1" smtClean="0"/>
                <a:t>Target.messages</a:t>
              </a:r>
              <a:endParaRPr lang="ko-KR" altLang="en-US" sz="900" b="1" dirty="0"/>
            </a:p>
          </p:txBody>
        </p:sp>
        <p:sp>
          <p:nvSpPr>
            <p:cNvPr id="78" name="직사각형 77"/>
            <p:cNvSpPr/>
            <p:nvPr/>
          </p:nvSpPr>
          <p:spPr>
            <a:xfrm>
              <a:off x="294890" y="350277"/>
              <a:ext cx="4357604" cy="2311095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70000"/>
              </a:schemeClr>
            </a:solidFill>
            <a:ln w="19050">
              <a:solidFill>
                <a:schemeClr val="tx1">
                  <a:alpha val="50000"/>
                </a:schemeClr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79" name="직선 연결선 78"/>
            <p:cNvCxnSpPr/>
            <p:nvPr/>
          </p:nvCxnSpPr>
          <p:spPr>
            <a:xfrm>
              <a:off x="11641357" y="194360"/>
              <a:ext cx="249859" cy="0"/>
            </a:xfrm>
            <a:prstGeom prst="line">
              <a:avLst/>
            </a:prstGeom>
            <a:ln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84" name="대각선 방향의 모서리가 잘린 사각형 83"/>
            <p:cNvSpPr/>
            <p:nvPr/>
          </p:nvSpPr>
          <p:spPr>
            <a:xfrm>
              <a:off x="152315" y="3664024"/>
              <a:ext cx="6200313" cy="3528391"/>
            </a:xfrm>
            <a:prstGeom prst="snip2DiagRect">
              <a:avLst>
                <a:gd name="adj1" fmla="val 4774"/>
                <a:gd name="adj2" fmla="val 0"/>
              </a:avLst>
            </a:prstGeom>
            <a:gradFill>
              <a:gsLst>
                <a:gs pos="0">
                  <a:schemeClr val="accent6">
                    <a:lumMod val="50000"/>
                    <a:alpha val="70000"/>
                  </a:schemeClr>
                </a:gs>
                <a:gs pos="50000">
                  <a:schemeClr val="accent6">
                    <a:lumMod val="75000"/>
                    <a:alpha val="20000"/>
                  </a:schemeClr>
                </a:gs>
                <a:gs pos="100000">
                  <a:schemeClr val="accent6">
                    <a:lumMod val="50000"/>
                    <a:alpha val="50000"/>
                  </a:schemeClr>
                </a:gs>
              </a:gsLst>
            </a:gradFill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0" name="직사각형 89"/>
            <p:cNvSpPr/>
            <p:nvPr/>
          </p:nvSpPr>
          <p:spPr>
            <a:xfrm>
              <a:off x="294890" y="3953900"/>
              <a:ext cx="5932112" cy="3136533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70000"/>
              </a:schemeClr>
            </a:solidFill>
            <a:ln w="19050">
              <a:solidFill>
                <a:schemeClr val="tx1">
                  <a:alpha val="50000"/>
                </a:schemeClr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577958" y="3672076"/>
              <a:ext cx="1329615" cy="230832"/>
            </a:xfrm>
            <a:prstGeom prst="rect">
              <a:avLst/>
            </a:prstGeom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70000">
                  <a:schemeClr val="dk1">
                    <a:satMod val="103000"/>
                    <a:lumMod val="102000"/>
                    <a:tint val="94000"/>
                  </a:schemeClr>
                </a:gs>
                <a:gs pos="27000">
                  <a:schemeClr val="dk1">
                    <a:satMod val="110000"/>
                    <a:lumMod val="100000"/>
                    <a:shade val="100000"/>
                  </a:schemeClr>
                </a:gs>
                <a:gs pos="100000">
                  <a:schemeClr val="dk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ko-KR" sz="900" b="1" dirty="0" smtClean="0"/>
                <a:t>/</a:t>
              </a:r>
              <a:r>
                <a:rPr lang="en-US" altLang="ko-KR" sz="900" b="1" dirty="0" err="1" smtClean="0"/>
                <a:t>Command.console</a:t>
              </a:r>
              <a:endParaRPr lang="ko-KR" altLang="en-US" sz="900" b="1" dirty="0"/>
            </a:p>
          </p:txBody>
        </p:sp>
        <p:grpSp>
          <p:nvGrpSpPr>
            <p:cNvPr id="30" name="그룹 29"/>
            <p:cNvGrpSpPr/>
            <p:nvPr/>
          </p:nvGrpSpPr>
          <p:grpSpPr>
            <a:xfrm>
              <a:off x="6456040" y="4989737"/>
              <a:ext cx="4013563" cy="2202678"/>
              <a:chOff x="7968208" y="5050462"/>
              <a:chExt cx="4013563" cy="2202678"/>
            </a:xfrm>
          </p:grpSpPr>
          <p:sp>
            <p:nvSpPr>
              <p:cNvPr id="149" name="대각선 방향의 모서리가 잘린 사각형 148"/>
              <p:cNvSpPr/>
              <p:nvPr/>
            </p:nvSpPr>
            <p:spPr>
              <a:xfrm>
                <a:off x="7968208" y="5050462"/>
                <a:ext cx="4013563" cy="2202678"/>
              </a:xfrm>
              <a:prstGeom prst="snip2DiagRect">
                <a:avLst>
                  <a:gd name="adj1" fmla="val 7887"/>
                  <a:gd name="adj2" fmla="val 0"/>
                </a:avLst>
              </a:prstGeom>
              <a:gradFill>
                <a:gsLst>
                  <a:gs pos="0">
                    <a:schemeClr val="accent6">
                      <a:lumMod val="50000"/>
                      <a:alpha val="70000"/>
                    </a:schemeClr>
                  </a:gs>
                  <a:gs pos="50000">
                    <a:schemeClr val="accent6">
                      <a:lumMod val="75000"/>
                      <a:alpha val="20000"/>
                    </a:schemeClr>
                  </a:gs>
                  <a:gs pos="100000">
                    <a:schemeClr val="accent6">
                      <a:lumMod val="50000"/>
                      <a:alpha val="50000"/>
                    </a:schemeClr>
                  </a:gs>
                </a:gsLst>
              </a:gradFill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0" name="TextBox 149"/>
              <p:cNvSpPr txBox="1"/>
              <p:nvPr/>
            </p:nvSpPr>
            <p:spPr>
              <a:xfrm>
                <a:off x="8256240" y="5067900"/>
                <a:ext cx="1329615" cy="230832"/>
              </a:xfrm>
              <a:prstGeom prst="rect">
                <a:avLst/>
              </a:prstGeom>
              <a:gradFill>
                <a:gsLst>
                  <a:gs pos="0">
                    <a:schemeClr val="tx1">
                      <a:lumMod val="75000"/>
                      <a:lumOff val="25000"/>
                    </a:schemeClr>
                  </a:gs>
                  <a:gs pos="70000">
                    <a:schemeClr val="dk1">
                      <a:satMod val="103000"/>
                      <a:lumMod val="102000"/>
                      <a:tint val="94000"/>
                    </a:schemeClr>
                  </a:gs>
                  <a:gs pos="27000">
                    <a:schemeClr val="dk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dk1">
                      <a:lumMod val="99000"/>
                      <a:satMod val="120000"/>
                      <a:shade val="78000"/>
                    </a:schemeClr>
                  </a:gs>
                </a:gsLst>
              </a:gra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lang="en-US" altLang="ko-KR" sz="900" b="1" dirty="0" smtClean="0"/>
                  <a:t>/</a:t>
                </a:r>
                <a:r>
                  <a:rPr lang="en-US" altLang="ko-KR" sz="900" b="1" dirty="0" err="1" smtClean="0"/>
                  <a:t>System.panel</a:t>
                </a:r>
                <a:endParaRPr lang="ko-KR" altLang="en-US" sz="900" b="1" dirty="0"/>
              </a:p>
            </p:txBody>
          </p:sp>
          <p:sp>
            <p:nvSpPr>
              <p:cNvPr id="104" name="직사각형 103"/>
              <p:cNvSpPr/>
              <p:nvPr/>
            </p:nvSpPr>
            <p:spPr>
              <a:xfrm>
                <a:off x="11064552" y="5498076"/>
                <a:ext cx="792088" cy="309334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  <a:alpha val="70000"/>
                </a:schemeClr>
              </a:solidFill>
              <a:ln w="19050">
                <a:solidFill>
                  <a:schemeClr val="tx1">
                    <a:alpha val="50000"/>
                  </a:schemeClr>
                </a:solidFill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b="1" dirty="0" smtClean="0">
                    <a:solidFill>
                      <a:schemeClr val="accent6">
                        <a:lumMod val="20000"/>
                        <a:lumOff val="80000"/>
                      </a:schemeClr>
                    </a:solidFill>
                  </a:rPr>
                  <a:t>RAM</a:t>
                </a:r>
                <a:endParaRPr lang="ko-KR" altLang="en-US" sz="1200" b="1" dirty="0">
                  <a:solidFill>
                    <a:schemeClr val="accent6">
                      <a:lumMod val="20000"/>
                      <a:lumOff val="80000"/>
                    </a:schemeClr>
                  </a:solidFill>
                </a:endParaRPr>
              </a:p>
            </p:txBody>
          </p:sp>
          <p:sp>
            <p:nvSpPr>
              <p:cNvPr id="105" name="직사각형 104"/>
              <p:cNvSpPr/>
              <p:nvPr/>
            </p:nvSpPr>
            <p:spPr>
              <a:xfrm>
                <a:off x="11064552" y="6033440"/>
                <a:ext cx="792088" cy="309334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  <a:alpha val="70000"/>
                </a:schemeClr>
              </a:solidFill>
              <a:ln w="19050">
                <a:solidFill>
                  <a:schemeClr val="tx1">
                    <a:alpha val="50000"/>
                  </a:schemeClr>
                </a:solidFill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b="1" dirty="0" smtClean="0">
                    <a:solidFill>
                      <a:schemeClr val="accent6">
                        <a:lumMod val="20000"/>
                        <a:lumOff val="80000"/>
                      </a:schemeClr>
                    </a:solidFill>
                  </a:rPr>
                  <a:t>RAM</a:t>
                </a:r>
                <a:endParaRPr lang="ko-KR" altLang="en-US" sz="1200" b="1" dirty="0">
                  <a:solidFill>
                    <a:schemeClr val="accent6">
                      <a:lumMod val="20000"/>
                      <a:lumOff val="80000"/>
                    </a:schemeClr>
                  </a:solidFill>
                </a:endParaRPr>
              </a:p>
            </p:txBody>
          </p:sp>
          <p:sp>
            <p:nvSpPr>
              <p:cNvPr id="106" name="직사각형 105"/>
              <p:cNvSpPr/>
              <p:nvPr/>
            </p:nvSpPr>
            <p:spPr>
              <a:xfrm>
                <a:off x="10267031" y="6225943"/>
                <a:ext cx="580819" cy="309334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  <a:alpha val="70000"/>
                </a:schemeClr>
              </a:solidFill>
              <a:ln w="19050">
                <a:solidFill>
                  <a:schemeClr val="tx1">
                    <a:alpha val="50000"/>
                  </a:schemeClr>
                </a:solidFill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b="1" dirty="0" smtClean="0">
                    <a:solidFill>
                      <a:schemeClr val="accent6">
                        <a:lumMod val="20000"/>
                        <a:lumOff val="80000"/>
                      </a:schemeClr>
                    </a:solidFill>
                  </a:rPr>
                  <a:t>CPU</a:t>
                </a:r>
                <a:endParaRPr lang="ko-KR" altLang="en-US" sz="1200" b="1" dirty="0">
                  <a:solidFill>
                    <a:schemeClr val="accent6">
                      <a:lumMod val="20000"/>
                      <a:lumOff val="80000"/>
                    </a:schemeClr>
                  </a:solidFill>
                </a:endParaRPr>
              </a:p>
            </p:txBody>
          </p:sp>
          <p:sp>
            <p:nvSpPr>
              <p:cNvPr id="116" name="직사각형 115"/>
              <p:cNvSpPr/>
              <p:nvPr/>
            </p:nvSpPr>
            <p:spPr>
              <a:xfrm>
                <a:off x="10267032" y="5690579"/>
                <a:ext cx="580819" cy="309334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  <a:alpha val="70000"/>
                </a:schemeClr>
              </a:solidFill>
              <a:ln w="19050">
                <a:solidFill>
                  <a:schemeClr val="tx1">
                    <a:alpha val="50000"/>
                  </a:schemeClr>
                </a:solidFill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b="1" dirty="0" smtClean="0">
                    <a:solidFill>
                      <a:schemeClr val="accent6">
                        <a:lumMod val="20000"/>
                        <a:lumOff val="80000"/>
                      </a:schemeClr>
                    </a:solidFill>
                  </a:rPr>
                  <a:t>CPU</a:t>
                </a:r>
                <a:endParaRPr lang="ko-KR" altLang="en-US" sz="1200" b="1" dirty="0" smtClean="0">
                  <a:solidFill>
                    <a:schemeClr val="accent6">
                      <a:lumMod val="20000"/>
                      <a:lumOff val="80000"/>
                    </a:schemeClr>
                  </a:solidFill>
                </a:endParaRPr>
              </a:p>
            </p:txBody>
          </p:sp>
          <p:sp>
            <p:nvSpPr>
              <p:cNvPr id="123" name="직사각형 122"/>
              <p:cNvSpPr/>
              <p:nvPr/>
            </p:nvSpPr>
            <p:spPr>
              <a:xfrm>
                <a:off x="8049116" y="6990245"/>
                <a:ext cx="2878924" cy="190674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  <a:alpha val="70000"/>
                </a:schemeClr>
              </a:solidFill>
              <a:ln w="19050">
                <a:solidFill>
                  <a:schemeClr val="tx1">
                    <a:alpha val="50000"/>
                  </a:schemeClr>
                </a:solidFill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b="1" dirty="0" smtClean="0">
                    <a:solidFill>
                      <a:schemeClr val="accent6">
                        <a:lumMod val="20000"/>
                        <a:lumOff val="80000"/>
                      </a:schemeClr>
                    </a:solidFill>
                  </a:rPr>
                  <a:t>Process Status(%)</a:t>
                </a:r>
                <a:endParaRPr lang="ko-KR" altLang="en-US" sz="1200" b="1" dirty="0">
                  <a:solidFill>
                    <a:schemeClr val="accent6">
                      <a:lumMod val="20000"/>
                      <a:lumOff val="80000"/>
                    </a:schemeClr>
                  </a:solidFill>
                </a:endParaRPr>
              </a:p>
            </p:txBody>
          </p:sp>
          <p:sp>
            <p:nvSpPr>
              <p:cNvPr id="154" name="직사각형 153"/>
              <p:cNvSpPr/>
              <p:nvPr/>
            </p:nvSpPr>
            <p:spPr>
              <a:xfrm>
                <a:off x="11064552" y="6880771"/>
                <a:ext cx="792088" cy="32044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  <a:alpha val="70000"/>
                </a:schemeClr>
              </a:solidFill>
              <a:ln w="19050">
                <a:solidFill>
                  <a:schemeClr val="tx1">
                    <a:alpha val="50000"/>
                  </a:schemeClr>
                </a:solidFill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b="1" dirty="0" smtClean="0">
                    <a:solidFill>
                      <a:schemeClr val="accent6">
                        <a:lumMod val="20000"/>
                        <a:lumOff val="80000"/>
                      </a:schemeClr>
                    </a:solidFill>
                  </a:rPr>
                  <a:t>HDD</a:t>
                </a:r>
                <a:endParaRPr lang="ko-KR" altLang="en-US" sz="1200" b="1" dirty="0">
                  <a:solidFill>
                    <a:schemeClr val="accent6">
                      <a:lumMod val="20000"/>
                      <a:lumOff val="80000"/>
                    </a:schemeClr>
                  </a:solidFill>
                </a:endParaRPr>
              </a:p>
            </p:txBody>
          </p:sp>
          <p:sp>
            <p:nvSpPr>
              <p:cNvPr id="156" name="직사각형 155"/>
              <p:cNvSpPr/>
              <p:nvPr/>
            </p:nvSpPr>
            <p:spPr>
              <a:xfrm>
                <a:off x="8400256" y="6225943"/>
                <a:ext cx="1494655" cy="309334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  <a:alpha val="70000"/>
                </a:schemeClr>
              </a:solidFill>
              <a:ln w="19050">
                <a:solidFill>
                  <a:schemeClr val="tx1">
                    <a:alpha val="50000"/>
                  </a:schemeClr>
                </a:solidFill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b="1" dirty="0" smtClean="0">
                    <a:solidFill>
                      <a:schemeClr val="accent6">
                        <a:lumMod val="20000"/>
                        <a:lumOff val="80000"/>
                      </a:schemeClr>
                    </a:solidFill>
                  </a:rPr>
                  <a:t>Internet Modem</a:t>
                </a:r>
                <a:endParaRPr lang="ko-KR" altLang="en-US" sz="1200" b="1" dirty="0">
                  <a:solidFill>
                    <a:schemeClr val="accent6">
                      <a:lumMod val="20000"/>
                      <a:lumOff val="80000"/>
                    </a:schemeClr>
                  </a:solidFill>
                </a:endParaRPr>
              </a:p>
            </p:txBody>
          </p:sp>
          <p:sp>
            <p:nvSpPr>
              <p:cNvPr id="157" name="직사각형 156"/>
              <p:cNvSpPr/>
              <p:nvPr/>
            </p:nvSpPr>
            <p:spPr>
              <a:xfrm>
                <a:off x="8400256" y="5694624"/>
                <a:ext cx="1494655" cy="309334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  <a:alpha val="70000"/>
                </a:schemeClr>
              </a:solidFill>
              <a:ln w="19050">
                <a:solidFill>
                  <a:schemeClr val="tx1">
                    <a:alpha val="50000"/>
                  </a:schemeClr>
                </a:solidFill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b="1" dirty="0" smtClean="0">
                    <a:solidFill>
                      <a:schemeClr val="accent6">
                        <a:lumMod val="20000"/>
                        <a:lumOff val="80000"/>
                      </a:schemeClr>
                    </a:solidFill>
                  </a:rPr>
                  <a:t>Firewall</a:t>
                </a:r>
                <a:endParaRPr lang="ko-KR" altLang="en-US" sz="1200" b="1" dirty="0">
                  <a:solidFill>
                    <a:schemeClr val="accent6">
                      <a:lumMod val="20000"/>
                      <a:lumOff val="80000"/>
                    </a:schemeClr>
                  </a:solidFill>
                </a:endParaRPr>
              </a:p>
            </p:txBody>
          </p:sp>
          <p:sp>
            <p:nvSpPr>
              <p:cNvPr id="159" name="직사각형 158"/>
              <p:cNvSpPr/>
              <p:nvPr/>
            </p:nvSpPr>
            <p:spPr>
              <a:xfrm>
                <a:off x="10182631" y="5625070"/>
                <a:ext cx="751881" cy="980528"/>
              </a:xfrm>
              <a:prstGeom prst="rect">
                <a:avLst/>
              </a:prstGeom>
              <a:noFill/>
              <a:ln w="25400">
                <a:gradFill flip="none" rotWithShape="1">
                  <a:gsLst>
                    <a:gs pos="0">
                      <a:srgbClr val="F2A36D"/>
                    </a:gs>
                    <a:gs pos="2000">
                      <a:schemeClr val="accent2">
                        <a:lumMod val="67000"/>
                      </a:schemeClr>
                    </a:gs>
                    <a:gs pos="88000">
                      <a:schemeClr val="accent2">
                        <a:lumMod val="67000"/>
                      </a:schemeClr>
                    </a:gs>
                    <a:gs pos="37000">
                      <a:schemeClr val="accent2">
                        <a:lumMod val="97000"/>
                        <a:lumOff val="3000"/>
                      </a:schemeClr>
                    </a:gs>
                    <a:gs pos="68000">
                      <a:schemeClr val="accent2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prstDash val="dashDot"/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b="1" dirty="0">
                  <a:solidFill>
                    <a:schemeClr val="accent6">
                      <a:lumMod val="20000"/>
                      <a:lumOff val="80000"/>
                    </a:schemeClr>
                  </a:solidFill>
                </a:endParaRPr>
              </a:p>
            </p:txBody>
          </p:sp>
          <p:grpSp>
            <p:nvGrpSpPr>
              <p:cNvPr id="25" name="그룹 24"/>
              <p:cNvGrpSpPr/>
              <p:nvPr/>
            </p:nvGrpSpPr>
            <p:grpSpPr>
              <a:xfrm>
                <a:off x="9074388" y="6003958"/>
                <a:ext cx="126059" cy="221985"/>
                <a:chOff x="8664519" y="6003958"/>
                <a:chExt cx="167785" cy="221985"/>
              </a:xfrm>
            </p:grpSpPr>
            <p:cxnSp>
              <p:nvCxnSpPr>
                <p:cNvPr id="160" name="직선 연결선 159"/>
                <p:cNvCxnSpPr/>
                <p:nvPr/>
              </p:nvCxnSpPr>
              <p:spPr>
                <a:xfrm>
                  <a:off x="8832304" y="6003958"/>
                  <a:ext cx="0" cy="221985"/>
                </a:xfrm>
                <a:prstGeom prst="line">
                  <a:avLst/>
                </a:prstGeom>
                <a:ln w="31750">
                  <a:gradFill flip="none" rotWithShape="1">
                    <a:gsLst>
                      <a:gs pos="0">
                        <a:schemeClr val="accent2">
                          <a:lumMod val="40000"/>
                          <a:lumOff val="60000"/>
                        </a:schemeClr>
                      </a:gs>
                      <a:gs pos="46000">
                        <a:schemeClr val="accent2">
                          <a:lumMod val="95000"/>
                          <a:lumOff val="5000"/>
                        </a:schemeClr>
                      </a:gs>
                      <a:gs pos="100000">
                        <a:schemeClr val="accent2">
                          <a:lumMod val="60000"/>
                        </a:schemeClr>
                      </a:gs>
                    </a:gsLst>
                    <a:path path="circle">
                      <a:fillToRect l="50000" t="130000" r="50000" b="-30000"/>
                    </a:path>
                    <a:tileRect/>
                  </a:gradFill>
                </a:ln>
              </p:spPr>
              <p:style>
                <a:lnRef idx="3">
                  <a:schemeClr val="accent2"/>
                </a:lnRef>
                <a:fillRef idx="0">
                  <a:schemeClr val="accent2"/>
                </a:fillRef>
                <a:effectRef idx="2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61" name="직선 연결선 160"/>
                <p:cNvCxnSpPr/>
                <p:nvPr/>
              </p:nvCxnSpPr>
              <p:spPr>
                <a:xfrm>
                  <a:off x="8664519" y="6003958"/>
                  <a:ext cx="0" cy="221985"/>
                </a:xfrm>
                <a:prstGeom prst="line">
                  <a:avLst/>
                </a:prstGeom>
                <a:ln w="31750">
                  <a:gradFill flip="none" rotWithShape="1">
                    <a:gsLst>
                      <a:gs pos="0">
                        <a:schemeClr val="accent2">
                          <a:lumMod val="40000"/>
                          <a:lumOff val="60000"/>
                        </a:schemeClr>
                      </a:gs>
                      <a:gs pos="46000">
                        <a:schemeClr val="accent2">
                          <a:lumMod val="95000"/>
                          <a:lumOff val="5000"/>
                        </a:schemeClr>
                      </a:gs>
                      <a:gs pos="100000">
                        <a:schemeClr val="accent2">
                          <a:lumMod val="60000"/>
                        </a:schemeClr>
                      </a:gs>
                    </a:gsLst>
                    <a:path path="circle">
                      <a:fillToRect l="50000" t="130000" r="50000" b="-30000"/>
                    </a:path>
                    <a:tileRect/>
                  </a:gradFill>
                </a:ln>
              </p:spPr>
              <p:style>
                <a:lnRef idx="3">
                  <a:schemeClr val="accent2"/>
                </a:lnRef>
                <a:fillRef idx="0">
                  <a:schemeClr val="accent2"/>
                </a:fillRef>
                <a:effectRef idx="2">
                  <a:schemeClr val="accent2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63" name="꺾인 연결선 162"/>
              <p:cNvCxnSpPr>
                <a:stCxn id="98" idx="0"/>
                <a:endCxn id="159" idx="0"/>
              </p:cNvCxnSpPr>
              <p:nvPr/>
            </p:nvCxnSpPr>
            <p:spPr>
              <a:xfrm rot="16200000" flipH="1" flipV="1">
                <a:off x="10875517" y="5041899"/>
                <a:ext cx="266226" cy="900116"/>
              </a:xfrm>
              <a:prstGeom prst="bentConnector3">
                <a:avLst>
                  <a:gd name="adj1" fmla="val -85867"/>
                </a:avLst>
              </a:prstGeom>
              <a:ln w="31750">
                <a:gradFill flip="none" rotWithShape="1">
                  <a:gsLst>
                    <a:gs pos="0">
                      <a:schemeClr val="accent2">
                        <a:lumMod val="40000"/>
                        <a:lumOff val="60000"/>
                      </a:schemeClr>
                    </a:gs>
                    <a:gs pos="46000">
                      <a:schemeClr val="accent2">
                        <a:lumMod val="95000"/>
                        <a:lumOff val="5000"/>
                      </a:schemeClr>
                    </a:gs>
                    <a:gs pos="100000">
                      <a:schemeClr val="accent2">
                        <a:lumMod val="60000"/>
                      </a:schemeClr>
                    </a:gs>
                  </a:gsLst>
                  <a:path path="circle">
                    <a:fillToRect l="50000" t="130000" r="50000" b="-30000"/>
                  </a:path>
                  <a:tileRect/>
                </a:gradFill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grpSp>
            <p:nvGrpSpPr>
              <p:cNvPr id="24" name="그룹 23"/>
              <p:cNvGrpSpPr/>
              <p:nvPr/>
            </p:nvGrpSpPr>
            <p:grpSpPr>
              <a:xfrm>
                <a:off x="9889564" y="6318928"/>
                <a:ext cx="305168" cy="121920"/>
                <a:chOff x="9830566" y="6318928"/>
                <a:chExt cx="372364" cy="121920"/>
              </a:xfrm>
            </p:grpSpPr>
            <p:cxnSp>
              <p:nvCxnSpPr>
                <p:cNvPr id="158" name="직선 연결선 157"/>
                <p:cNvCxnSpPr/>
                <p:nvPr/>
              </p:nvCxnSpPr>
              <p:spPr>
                <a:xfrm>
                  <a:off x="9830566" y="6318928"/>
                  <a:ext cx="372364" cy="435"/>
                </a:xfrm>
                <a:prstGeom prst="line">
                  <a:avLst/>
                </a:prstGeom>
                <a:ln w="31750">
                  <a:gradFill flip="none" rotWithShape="1">
                    <a:gsLst>
                      <a:gs pos="0">
                        <a:schemeClr val="accent2">
                          <a:lumMod val="40000"/>
                          <a:lumOff val="60000"/>
                        </a:schemeClr>
                      </a:gs>
                      <a:gs pos="46000">
                        <a:schemeClr val="accent2">
                          <a:lumMod val="95000"/>
                          <a:lumOff val="5000"/>
                        </a:schemeClr>
                      </a:gs>
                      <a:gs pos="100000">
                        <a:schemeClr val="accent2">
                          <a:lumMod val="60000"/>
                        </a:schemeClr>
                      </a:gs>
                    </a:gsLst>
                    <a:path path="circle">
                      <a:fillToRect l="50000" t="130000" r="50000" b="-30000"/>
                    </a:path>
                    <a:tileRect/>
                  </a:gradFill>
                </a:ln>
              </p:spPr>
              <p:style>
                <a:lnRef idx="3">
                  <a:schemeClr val="accent2"/>
                </a:lnRef>
                <a:fillRef idx="0">
                  <a:schemeClr val="accent2"/>
                </a:fillRef>
                <a:effectRef idx="2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75" name="직선 연결선 74"/>
                <p:cNvCxnSpPr/>
                <p:nvPr/>
              </p:nvCxnSpPr>
              <p:spPr>
                <a:xfrm>
                  <a:off x="9830566" y="6440413"/>
                  <a:ext cx="372364" cy="435"/>
                </a:xfrm>
                <a:prstGeom prst="line">
                  <a:avLst/>
                </a:prstGeom>
                <a:ln w="31750">
                  <a:gradFill flip="none" rotWithShape="1">
                    <a:gsLst>
                      <a:gs pos="0">
                        <a:schemeClr val="accent2">
                          <a:lumMod val="40000"/>
                          <a:lumOff val="60000"/>
                        </a:schemeClr>
                      </a:gs>
                      <a:gs pos="46000">
                        <a:schemeClr val="accent2">
                          <a:lumMod val="95000"/>
                          <a:lumOff val="5000"/>
                        </a:schemeClr>
                      </a:gs>
                      <a:gs pos="100000">
                        <a:schemeClr val="accent2">
                          <a:lumMod val="60000"/>
                        </a:schemeClr>
                      </a:gs>
                    </a:gsLst>
                    <a:path path="circle">
                      <a:fillToRect l="50000" t="130000" r="50000" b="-30000"/>
                    </a:path>
                    <a:tileRect/>
                  </a:gradFill>
                </a:ln>
              </p:spPr>
              <p:style>
                <a:lnRef idx="3">
                  <a:schemeClr val="accent2"/>
                </a:lnRef>
                <a:fillRef idx="0">
                  <a:schemeClr val="accent2"/>
                </a:fillRef>
                <a:effectRef idx="2">
                  <a:schemeClr val="accent2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80" name="꺾인 연결선 79"/>
              <p:cNvCxnSpPr>
                <a:stCxn id="154" idx="0"/>
                <a:endCxn id="159" idx="2"/>
              </p:cNvCxnSpPr>
              <p:nvPr/>
            </p:nvCxnSpPr>
            <p:spPr>
              <a:xfrm rot="16200000" flipV="1">
                <a:off x="10871998" y="6292173"/>
                <a:ext cx="275173" cy="902024"/>
              </a:xfrm>
              <a:prstGeom prst="bentConnector3">
                <a:avLst>
                  <a:gd name="adj1" fmla="val 50000"/>
                </a:avLst>
              </a:prstGeom>
              <a:ln w="31750">
                <a:gradFill flip="none" rotWithShape="1">
                  <a:gsLst>
                    <a:gs pos="100000">
                      <a:schemeClr val="accent2">
                        <a:lumMod val="40000"/>
                        <a:lumOff val="60000"/>
                      </a:schemeClr>
                    </a:gs>
                    <a:gs pos="24000">
                      <a:schemeClr val="accent2">
                        <a:lumMod val="95000"/>
                        <a:lumOff val="5000"/>
                      </a:schemeClr>
                    </a:gs>
                    <a:gs pos="74000">
                      <a:schemeClr val="accent2">
                        <a:lumMod val="60000"/>
                      </a:schemeClr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grpSp>
            <p:nvGrpSpPr>
              <p:cNvPr id="15" name="그룹 14"/>
              <p:cNvGrpSpPr/>
              <p:nvPr/>
            </p:nvGrpSpPr>
            <p:grpSpPr>
              <a:xfrm>
                <a:off x="10522228" y="5993462"/>
                <a:ext cx="68554" cy="238932"/>
                <a:chOff x="10522228" y="5999913"/>
                <a:chExt cx="68554" cy="226030"/>
              </a:xfrm>
            </p:grpSpPr>
            <p:cxnSp>
              <p:nvCxnSpPr>
                <p:cNvPr id="81" name="직선 연결선 80"/>
                <p:cNvCxnSpPr/>
                <p:nvPr/>
              </p:nvCxnSpPr>
              <p:spPr>
                <a:xfrm flipH="1">
                  <a:off x="10590781" y="5999913"/>
                  <a:ext cx="1" cy="226030"/>
                </a:xfrm>
                <a:prstGeom prst="line">
                  <a:avLst/>
                </a:prstGeom>
                <a:ln w="25400">
                  <a:gradFill flip="none" rotWithShape="1">
                    <a:gsLst>
                      <a:gs pos="97000">
                        <a:schemeClr val="accent6">
                          <a:lumMod val="50000"/>
                        </a:schemeClr>
                      </a:gs>
                      <a:gs pos="0">
                        <a:schemeClr val="accent6">
                          <a:lumMod val="50000"/>
                        </a:schemeClr>
                      </a:gs>
                      <a:gs pos="37000">
                        <a:schemeClr val="accent6">
                          <a:lumMod val="89000"/>
                        </a:schemeClr>
                      </a:gs>
                      <a:gs pos="58000">
                        <a:schemeClr val="accent6">
                          <a:lumMod val="70000"/>
                        </a:schemeClr>
                      </a:gs>
                    </a:gsLst>
                    <a:path path="circle">
                      <a:fillToRect r="100000" b="100000"/>
                    </a:path>
                    <a:tileRect l="-100000" t="-100000"/>
                  </a:gradFill>
                </a:ln>
              </p:spPr>
              <p:style>
                <a:lnRef idx="3">
                  <a:schemeClr val="accent2"/>
                </a:lnRef>
                <a:fillRef idx="0">
                  <a:schemeClr val="accent2"/>
                </a:fillRef>
                <a:effectRef idx="2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직선 연결선 86"/>
                <p:cNvCxnSpPr/>
                <p:nvPr/>
              </p:nvCxnSpPr>
              <p:spPr>
                <a:xfrm flipH="1">
                  <a:off x="10522228" y="5999913"/>
                  <a:ext cx="1" cy="226030"/>
                </a:xfrm>
                <a:prstGeom prst="line">
                  <a:avLst/>
                </a:prstGeom>
                <a:ln w="25400">
                  <a:gradFill flip="none" rotWithShape="1">
                    <a:gsLst>
                      <a:gs pos="97000">
                        <a:schemeClr val="accent6">
                          <a:lumMod val="50000"/>
                        </a:schemeClr>
                      </a:gs>
                      <a:gs pos="0">
                        <a:schemeClr val="accent6">
                          <a:lumMod val="50000"/>
                        </a:schemeClr>
                      </a:gs>
                      <a:gs pos="37000">
                        <a:schemeClr val="accent6">
                          <a:lumMod val="89000"/>
                        </a:schemeClr>
                      </a:gs>
                      <a:gs pos="58000">
                        <a:schemeClr val="accent6">
                          <a:lumMod val="70000"/>
                        </a:schemeClr>
                      </a:gs>
                    </a:gsLst>
                    <a:path path="circle">
                      <a:fillToRect r="100000" b="100000"/>
                    </a:path>
                    <a:tileRect l="-100000" t="-100000"/>
                  </a:gradFill>
                </a:ln>
              </p:spPr>
              <p:style>
                <a:lnRef idx="3">
                  <a:schemeClr val="accent2"/>
                </a:lnRef>
                <a:fillRef idx="0">
                  <a:schemeClr val="accent2"/>
                </a:fillRef>
                <a:effectRef idx="2">
                  <a:schemeClr val="accent2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9" name="그룹 88"/>
              <p:cNvGrpSpPr/>
              <p:nvPr/>
            </p:nvGrpSpPr>
            <p:grpSpPr>
              <a:xfrm>
                <a:off x="11425991" y="5802562"/>
                <a:ext cx="68554" cy="238932"/>
                <a:chOff x="10522228" y="5999913"/>
                <a:chExt cx="68554" cy="226030"/>
              </a:xfrm>
            </p:grpSpPr>
            <p:cxnSp>
              <p:nvCxnSpPr>
                <p:cNvPr id="92" name="직선 연결선 91"/>
                <p:cNvCxnSpPr/>
                <p:nvPr/>
              </p:nvCxnSpPr>
              <p:spPr>
                <a:xfrm flipH="1">
                  <a:off x="10590781" y="5999913"/>
                  <a:ext cx="1" cy="226030"/>
                </a:xfrm>
                <a:prstGeom prst="line">
                  <a:avLst/>
                </a:prstGeom>
                <a:ln w="25400">
                  <a:gradFill flip="none" rotWithShape="1">
                    <a:gsLst>
                      <a:gs pos="97000">
                        <a:schemeClr val="accent6">
                          <a:lumMod val="50000"/>
                        </a:schemeClr>
                      </a:gs>
                      <a:gs pos="0">
                        <a:schemeClr val="accent6">
                          <a:lumMod val="50000"/>
                        </a:schemeClr>
                      </a:gs>
                      <a:gs pos="37000">
                        <a:schemeClr val="accent6">
                          <a:lumMod val="89000"/>
                        </a:schemeClr>
                      </a:gs>
                      <a:gs pos="58000">
                        <a:schemeClr val="accent6">
                          <a:lumMod val="70000"/>
                        </a:schemeClr>
                      </a:gs>
                    </a:gsLst>
                    <a:path path="circle">
                      <a:fillToRect r="100000" b="100000"/>
                    </a:path>
                    <a:tileRect l="-100000" t="-100000"/>
                  </a:gradFill>
                </a:ln>
              </p:spPr>
              <p:style>
                <a:lnRef idx="3">
                  <a:schemeClr val="accent2"/>
                </a:lnRef>
                <a:fillRef idx="0">
                  <a:schemeClr val="accent2"/>
                </a:fillRef>
                <a:effectRef idx="2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94" name="직선 연결선 93"/>
                <p:cNvCxnSpPr/>
                <p:nvPr/>
              </p:nvCxnSpPr>
              <p:spPr>
                <a:xfrm flipH="1">
                  <a:off x="10522228" y="5999913"/>
                  <a:ext cx="1" cy="226030"/>
                </a:xfrm>
                <a:prstGeom prst="line">
                  <a:avLst/>
                </a:prstGeom>
                <a:ln w="25400">
                  <a:gradFill flip="none" rotWithShape="1">
                    <a:gsLst>
                      <a:gs pos="97000">
                        <a:schemeClr val="accent6">
                          <a:lumMod val="50000"/>
                        </a:schemeClr>
                      </a:gs>
                      <a:gs pos="0">
                        <a:schemeClr val="accent6">
                          <a:lumMod val="50000"/>
                        </a:schemeClr>
                      </a:gs>
                      <a:gs pos="37000">
                        <a:schemeClr val="accent6">
                          <a:lumMod val="89000"/>
                        </a:schemeClr>
                      </a:gs>
                      <a:gs pos="58000">
                        <a:schemeClr val="accent6">
                          <a:lumMod val="70000"/>
                        </a:schemeClr>
                      </a:gs>
                    </a:gsLst>
                    <a:path path="circle">
                      <a:fillToRect r="100000" b="100000"/>
                    </a:path>
                    <a:tileRect l="-100000" t="-100000"/>
                  </a:gradFill>
                </a:ln>
              </p:spPr>
              <p:style>
                <a:lnRef idx="3">
                  <a:schemeClr val="accent2"/>
                </a:lnRef>
                <a:fillRef idx="0">
                  <a:schemeClr val="accent2"/>
                </a:fillRef>
                <a:effectRef idx="2">
                  <a:schemeClr val="accent2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8" name="직사각형 97"/>
              <p:cNvSpPr/>
              <p:nvPr/>
            </p:nvSpPr>
            <p:spPr>
              <a:xfrm>
                <a:off x="11006410" y="5358844"/>
                <a:ext cx="904555" cy="1104881"/>
              </a:xfrm>
              <a:prstGeom prst="rect">
                <a:avLst/>
              </a:prstGeom>
              <a:noFill/>
              <a:ln w="25400">
                <a:gradFill flip="none" rotWithShape="1">
                  <a:gsLst>
                    <a:gs pos="0">
                      <a:srgbClr val="F2A36D"/>
                    </a:gs>
                    <a:gs pos="2000">
                      <a:schemeClr val="accent2">
                        <a:lumMod val="67000"/>
                      </a:schemeClr>
                    </a:gs>
                    <a:gs pos="88000">
                      <a:schemeClr val="accent2">
                        <a:lumMod val="67000"/>
                      </a:schemeClr>
                    </a:gs>
                    <a:gs pos="37000">
                      <a:schemeClr val="accent2">
                        <a:lumMod val="97000"/>
                        <a:lumOff val="3000"/>
                      </a:schemeClr>
                    </a:gs>
                    <a:gs pos="68000">
                      <a:schemeClr val="accent2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prstDash val="dashDot"/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b="1" dirty="0">
                  <a:solidFill>
                    <a:schemeClr val="accent6">
                      <a:lumMod val="20000"/>
                      <a:lumOff val="80000"/>
                    </a:schemeClr>
                  </a:solidFill>
                </a:endParaRPr>
              </a:p>
            </p:txBody>
          </p:sp>
        </p:grpSp>
        <p:sp>
          <p:nvSpPr>
            <p:cNvPr id="152" name="대각선 방향의 모서리가 잘린 사각형 151"/>
            <p:cNvSpPr/>
            <p:nvPr/>
          </p:nvSpPr>
          <p:spPr>
            <a:xfrm>
              <a:off x="10595661" y="4989737"/>
              <a:ext cx="1406730" cy="2202678"/>
            </a:xfrm>
            <a:prstGeom prst="snip2DiagRect">
              <a:avLst>
                <a:gd name="adj1" fmla="val 10642"/>
                <a:gd name="adj2" fmla="val 0"/>
              </a:avLst>
            </a:prstGeom>
            <a:gradFill>
              <a:gsLst>
                <a:gs pos="0">
                  <a:schemeClr val="accent6">
                    <a:lumMod val="50000"/>
                    <a:alpha val="70000"/>
                  </a:schemeClr>
                </a:gs>
                <a:gs pos="50000">
                  <a:schemeClr val="accent6">
                    <a:lumMod val="75000"/>
                    <a:alpha val="20000"/>
                  </a:schemeClr>
                </a:gs>
                <a:gs pos="100000">
                  <a:schemeClr val="accent6">
                    <a:lumMod val="50000"/>
                    <a:alpha val="50000"/>
                  </a:schemeClr>
                </a:gs>
              </a:gsLst>
            </a:gradFill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3" name="TextBox 152"/>
            <p:cNvSpPr txBox="1"/>
            <p:nvPr/>
          </p:nvSpPr>
          <p:spPr>
            <a:xfrm>
              <a:off x="10753042" y="5007175"/>
              <a:ext cx="1049915" cy="230832"/>
            </a:xfrm>
            <a:prstGeom prst="rect">
              <a:avLst/>
            </a:prstGeom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70000">
                  <a:schemeClr val="dk1">
                    <a:satMod val="103000"/>
                    <a:lumMod val="102000"/>
                    <a:tint val="94000"/>
                  </a:schemeClr>
                </a:gs>
                <a:gs pos="27000">
                  <a:schemeClr val="dk1">
                    <a:satMod val="110000"/>
                    <a:lumMod val="100000"/>
                    <a:shade val="100000"/>
                  </a:schemeClr>
                </a:gs>
                <a:gs pos="100000">
                  <a:schemeClr val="dk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ko-KR" sz="900" b="1" dirty="0" smtClean="0"/>
                <a:t>/</a:t>
              </a:r>
              <a:r>
                <a:rPr lang="en-US" altLang="ko-KR" sz="900" b="1" dirty="0" err="1" smtClean="0"/>
                <a:t>Status.monitor</a:t>
              </a:r>
              <a:endParaRPr lang="ko-KR" altLang="en-US" sz="900" b="1" dirty="0"/>
            </a:p>
          </p:txBody>
        </p:sp>
        <p:sp>
          <p:nvSpPr>
            <p:cNvPr id="155" name="직사각형 154"/>
            <p:cNvSpPr/>
            <p:nvPr/>
          </p:nvSpPr>
          <p:spPr>
            <a:xfrm>
              <a:off x="10682966" y="5288272"/>
              <a:ext cx="1258297" cy="1831803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70000"/>
              </a:schemeClr>
            </a:solidFill>
            <a:ln w="19050">
              <a:solidFill>
                <a:schemeClr val="tx1">
                  <a:alpha val="50000"/>
                </a:schemeClr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4" name="대각선 방향의 모서리가 잘린 사각형 163"/>
            <p:cNvSpPr/>
            <p:nvPr/>
          </p:nvSpPr>
          <p:spPr>
            <a:xfrm>
              <a:off x="152315" y="2828002"/>
              <a:ext cx="4613824" cy="701005"/>
            </a:xfrm>
            <a:prstGeom prst="snip2DiagRect">
              <a:avLst>
                <a:gd name="adj1" fmla="val 21079"/>
                <a:gd name="adj2" fmla="val 0"/>
              </a:avLst>
            </a:prstGeom>
            <a:gradFill>
              <a:gsLst>
                <a:gs pos="0">
                  <a:schemeClr val="accent6">
                    <a:lumMod val="50000"/>
                    <a:alpha val="70000"/>
                  </a:schemeClr>
                </a:gs>
                <a:gs pos="50000">
                  <a:schemeClr val="accent6">
                    <a:lumMod val="75000"/>
                    <a:alpha val="20000"/>
                  </a:schemeClr>
                </a:gs>
                <a:gs pos="100000">
                  <a:schemeClr val="accent6">
                    <a:lumMod val="50000"/>
                    <a:alpha val="50000"/>
                  </a:schemeClr>
                </a:gs>
              </a:gsLst>
            </a:gradFill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5" name="TextBox 164"/>
            <p:cNvSpPr txBox="1"/>
            <p:nvPr/>
          </p:nvSpPr>
          <p:spPr>
            <a:xfrm>
              <a:off x="580587" y="2835832"/>
              <a:ext cx="1329615" cy="230832"/>
            </a:xfrm>
            <a:prstGeom prst="rect">
              <a:avLst/>
            </a:prstGeom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70000">
                  <a:schemeClr val="dk1">
                    <a:satMod val="103000"/>
                    <a:lumMod val="102000"/>
                    <a:tint val="94000"/>
                  </a:schemeClr>
                </a:gs>
                <a:gs pos="27000">
                  <a:schemeClr val="dk1">
                    <a:satMod val="110000"/>
                    <a:lumMod val="100000"/>
                    <a:shade val="100000"/>
                  </a:schemeClr>
                </a:gs>
                <a:gs pos="100000">
                  <a:schemeClr val="dk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ko-KR" sz="900" b="1" dirty="0" smtClean="0"/>
                <a:t>/</a:t>
              </a:r>
              <a:r>
                <a:rPr lang="en-US" altLang="ko-KR" sz="900" b="1" dirty="0" err="1" smtClean="0"/>
                <a:t>Target.needlist</a:t>
              </a:r>
              <a:endParaRPr lang="ko-KR" altLang="en-US" sz="900" b="1" dirty="0"/>
            </a:p>
          </p:txBody>
        </p:sp>
        <p:sp>
          <p:nvSpPr>
            <p:cNvPr id="166" name="직사각형 165"/>
            <p:cNvSpPr/>
            <p:nvPr/>
          </p:nvSpPr>
          <p:spPr>
            <a:xfrm>
              <a:off x="294890" y="3050693"/>
              <a:ext cx="4357604" cy="403163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70000"/>
              </a:schemeClr>
            </a:solidFill>
            <a:ln w="19050">
              <a:solidFill>
                <a:schemeClr val="tx1">
                  <a:alpha val="50000"/>
                </a:schemeClr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019082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317432"/>
          </a:xfrm>
          <a:prstGeom prst="rect">
            <a:avLst/>
          </a:prstGeom>
        </p:spPr>
      </p:pic>
      <p:sp>
        <p:nvSpPr>
          <p:cNvPr id="9" name="대각선 방향의 모서리가 잘린 사각형 8"/>
          <p:cNvSpPr/>
          <p:nvPr/>
        </p:nvSpPr>
        <p:spPr>
          <a:xfrm>
            <a:off x="5231904" y="75327"/>
            <a:ext cx="6755099" cy="4716021"/>
          </a:xfrm>
          <a:prstGeom prst="snip2DiagRect">
            <a:avLst>
              <a:gd name="adj1" fmla="val 4774"/>
              <a:gd name="adj2" fmla="val 0"/>
            </a:avLst>
          </a:prstGeom>
          <a:gradFill>
            <a:gsLst>
              <a:gs pos="0">
                <a:schemeClr val="accent6">
                  <a:lumMod val="50000"/>
                  <a:alpha val="70000"/>
                </a:schemeClr>
              </a:gs>
              <a:gs pos="50000">
                <a:schemeClr val="accent6">
                  <a:lumMod val="75000"/>
                  <a:alpha val="20000"/>
                </a:schemeClr>
              </a:gs>
              <a:gs pos="100000">
                <a:schemeClr val="accent6">
                  <a:lumMod val="50000"/>
                  <a:alpha val="50000"/>
                </a:schemeClr>
              </a:gs>
            </a:gsLst>
          </a:gra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6" name="대각선 방향의 모서리가 잘린 사각형 75"/>
          <p:cNvSpPr/>
          <p:nvPr/>
        </p:nvSpPr>
        <p:spPr>
          <a:xfrm>
            <a:off x="152315" y="73199"/>
            <a:ext cx="4613824" cy="2662070"/>
          </a:xfrm>
          <a:prstGeom prst="snip2DiagRect">
            <a:avLst>
              <a:gd name="adj1" fmla="val 6205"/>
              <a:gd name="adj2" fmla="val 0"/>
            </a:avLst>
          </a:prstGeom>
          <a:gradFill>
            <a:gsLst>
              <a:gs pos="0">
                <a:schemeClr val="accent6">
                  <a:lumMod val="50000"/>
                  <a:alpha val="70000"/>
                </a:schemeClr>
              </a:gs>
              <a:gs pos="50000">
                <a:schemeClr val="accent6">
                  <a:lumMod val="75000"/>
                  <a:alpha val="20000"/>
                </a:schemeClr>
              </a:gs>
              <a:gs pos="100000">
                <a:schemeClr val="accent6">
                  <a:lumMod val="50000"/>
                  <a:alpha val="50000"/>
                </a:schemeClr>
              </a:gs>
            </a:gsLst>
          </a:gra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7" name="TextBox 76"/>
          <p:cNvSpPr txBox="1"/>
          <p:nvPr/>
        </p:nvSpPr>
        <p:spPr>
          <a:xfrm>
            <a:off x="580587" y="74597"/>
            <a:ext cx="1329615" cy="230832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70000">
                <a:schemeClr val="dk1">
                  <a:satMod val="103000"/>
                  <a:lumMod val="102000"/>
                  <a:tint val="94000"/>
                </a:schemeClr>
              </a:gs>
              <a:gs pos="27000">
                <a:schemeClr val="dk1">
                  <a:satMod val="110000"/>
                  <a:lumMod val="100000"/>
                  <a:shade val="100000"/>
                </a:schemeClr>
              </a:gs>
              <a:gs pos="100000">
                <a:schemeClr val="dk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ko-KR" sz="900" b="1" dirty="0" smtClean="0"/>
              <a:t>/</a:t>
            </a:r>
            <a:r>
              <a:rPr lang="en-US" altLang="ko-KR" sz="900" b="1" dirty="0" err="1" smtClean="0"/>
              <a:t>Target.messages</a:t>
            </a:r>
            <a:endParaRPr lang="ko-KR" altLang="en-US" sz="900" b="1" dirty="0"/>
          </a:p>
        </p:txBody>
      </p:sp>
      <p:sp>
        <p:nvSpPr>
          <p:cNvPr id="78" name="직사각형 77"/>
          <p:cNvSpPr/>
          <p:nvPr/>
        </p:nvSpPr>
        <p:spPr>
          <a:xfrm>
            <a:off x="294890" y="350277"/>
            <a:ext cx="4357604" cy="2311095"/>
          </a:xfrm>
          <a:prstGeom prst="rect">
            <a:avLst/>
          </a:prstGeom>
          <a:solidFill>
            <a:schemeClr val="accent6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9" name="대각선 방향의 모서리가 잘린 사각형 148"/>
          <p:cNvSpPr/>
          <p:nvPr/>
        </p:nvSpPr>
        <p:spPr>
          <a:xfrm>
            <a:off x="6456040" y="4989737"/>
            <a:ext cx="4013563" cy="2202678"/>
          </a:xfrm>
          <a:prstGeom prst="snip2DiagRect">
            <a:avLst>
              <a:gd name="adj1" fmla="val 7887"/>
              <a:gd name="adj2" fmla="val 0"/>
            </a:avLst>
          </a:prstGeom>
          <a:gradFill>
            <a:gsLst>
              <a:gs pos="0">
                <a:schemeClr val="accent6">
                  <a:lumMod val="50000"/>
                  <a:alpha val="70000"/>
                </a:schemeClr>
              </a:gs>
              <a:gs pos="50000">
                <a:schemeClr val="accent6">
                  <a:lumMod val="75000"/>
                  <a:alpha val="20000"/>
                </a:schemeClr>
              </a:gs>
              <a:gs pos="100000">
                <a:schemeClr val="accent6">
                  <a:lumMod val="50000"/>
                  <a:alpha val="50000"/>
                </a:schemeClr>
              </a:gs>
            </a:gsLst>
          </a:gra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0" name="TextBox 149"/>
          <p:cNvSpPr txBox="1"/>
          <p:nvPr/>
        </p:nvSpPr>
        <p:spPr>
          <a:xfrm>
            <a:off x="6744072" y="4997650"/>
            <a:ext cx="1329615" cy="230832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70000">
                <a:schemeClr val="dk1">
                  <a:satMod val="103000"/>
                  <a:lumMod val="102000"/>
                  <a:tint val="94000"/>
                </a:schemeClr>
              </a:gs>
              <a:gs pos="27000">
                <a:schemeClr val="dk1">
                  <a:satMod val="110000"/>
                  <a:lumMod val="100000"/>
                  <a:shade val="100000"/>
                </a:schemeClr>
              </a:gs>
              <a:gs pos="100000">
                <a:schemeClr val="dk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ko-KR" sz="900" b="1" dirty="0" smtClean="0"/>
              <a:t>/</a:t>
            </a:r>
            <a:r>
              <a:rPr lang="en-US" altLang="ko-KR" sz="900" b="1" dirty="0" err="1" smtClean="0"/>
              <a:t>System.panel</a:t>
            </a:r>
            <a:endParaRPr lang="ko-KR" altLang="en-US" sz="900" b="1" dirty="0"/>
          </a:p>
        </p:txBody>
      </p:sp>
      <p:sp>
        <p:nvSpPr>
          <p:cNvPr id="104" name="직사각형 103"/>
          <p:cNvSpPr/>
          <p:nvPr/>
        </p:nvSpPr>
        <p:spPr>
          <a:xfrm>
            <a:off x="9552384" y="5437351"/>
            <a:ext cx="792088" cy="309334"/>
          </a:xfrm>
          <a:prstGeom prst="rect">
            <a:avLst/>
          </a:prstGeom>
          <a:solidFill>
            <a:schemeClr val="accent6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RAM</a:t>
            </a:r>
            <a:endParaRPr lang="ko-KR" altLang="en-US" sz="12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05" name="직사각형 104"/>
          <p:cNvSpPr/>
          <p:nvPr/>
        </p:nvSpPr>
        <p:spPr>
          <a:xfrm>
            <a:off x="9552384" y="5972715"/>
            <a:ext cx="792088" cy="309334"/>
          </a:xfrm>
          <a:prstGeom prst="rect">
            <a:avLst/>
          </a:prstGeom>
          <a:solidFill>
            <a:schemeClr val="accent6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RAM</a:t>
            </a:r>
            <a:endParaRPr lang="ko-KR" altLang="en-US" sz="12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06" name="직사각형 105"/>
          <p:cNvSpPr/>
          <p:nvPr/>
        </p:nvSpPr>
        <p:spPr>
          <a:xfrm>
            <a:off x="8754863" y="6093296"/>
            <a:ext cx="580819" cy="663084"/>
          </a:xfrm>
          <a:prstGeom prst="rect">
            <a:avLst/>
          </a:prstGeom>
          <a:solidFill>
            <a:schemeClr val="accent6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CPU</a:t>
            </a:r>
            <a:endParaRPr lang="ko-KR" altLang="en-US" sz="12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16" name="직사각형 115"/>
          <p:cNvSpPr/>
          <p:nvPr/>
        </p:nvSpPr>
        <p:spPr>
          <a:xfrm>
            <a:off x="8754864" y="5286196"/>
            <a:ext cx="580819" cy="663084"/>
          </a:xfrm>
          <a:prstGeom prst="rect">
            <a:avLst/>
          </a:prstGeom>
          <a:solidFill>
            <a:schemeClr val="accent6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CPU</a:t>
            </a:r>
            <a:endParaRPr lang="ko-KR" altLang="en-US" sz="1200" b="1" dirty="0" smtClean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23" name="직사각형 122"/>
          <p:cNvSpPr/>
          <p:nvPr/>
        </p:nvSpPr>
        <p:spPr>
          <a:xfrm>
            <a:off x="6536948" y="6929520"/>
            <a:ext cx="2878924" cy="190674"/>
          </a:xfrm>
          <a:prstGeom prst="rect">
            <a:avLst/>
          </a:prstGeom>
          <a:solidFill>
            <a:schemeClr val="accent6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Process Status(%)</a:t>
            </a:r>
            <a:endParaRPr lang="ko-KR" altLang="en-US" sz="12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54" name="직사각형 153"/>
          <p:cNvSpPr/>
          <p:nvPr/>
        </p:nvSpPr>
        <p:spPr>
          <a:xfrm>
            <a:off x="9552384" y="6820046"/>
            <a:ext cx="792088" cy="320440"/>
          </a:xfrm>
          <a:prstGeom prst="rect">
            <a:avLst/>
          </a:prstGeom>
          <a:solidFill>
            <a:schemeClr val="accent6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HDD</a:t>
            </a:r>
            <a:endParaRPr lang="ko-KR" altLang="en-US" sz="12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56" name="직사각형 155"/>
          <p:cNvSpPr/>
          <p:nvPr/>
        </p:nvSpPr>
        <p:spPr>
          <a:xfrm>
            <a:off x="6888088" y="6165218"/>
            <a:ext cx="1494655" cy="309334"/>
          </a:xfrm>
          <a:prstGeom prst="rect">
            <a:avLst/>
          </a:prstGeom>
          <a:solidFill>
            <a:schemeClr val="accent6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Internet Modem</a:t>
            </a:r>
            <a:endParaRPr lang="ko-KR" altLang="en-US" sz="12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57" name="직사각형 156"/>
          <p:cNvSpPr/>
          <p:nvPr/>
        </p:nvSpPr>
        <p:spPr>
          <a:xfrm>
            <a:off x="6888088" y="5633899"/>
            <a:ext cx="1494655" cy="309334"/>
          </a:xfrm>
          <a:prstGeom prst="rect">
            <a:avLst/>
          </a:prstGeom>
          <a:solidFill>
            <a:schemeClr val="accent6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Firewall</a:t>
            </a:r>
            <a:endParaRPr lang="ko-KR" altLang="en-US" sz="12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59" name="직사각형 158"/>
          <p:cNvSpPr/>
          <p:nvPr/>
        </p:nvSpPr>
        <p:spPr>
          <a:xfrm>
            <a:off x="8670463" y="5209505"/>
            <a:ext cx="751881" cy="1594998"/>
          </a:xfrm>
          <a:prstGeom prst="rect">
            <a:avLst/>
          </a:prstGeom>
          <a:noFill/>
          <a:ln w="25400">
            <a:gradFill flip="none" rotWithShape="1">
              <a:gsLst>
                <a:gs pos="0">
                  <a:srgbClr val="F2A36D"/>
                </a:gs>
                <a:gs pos="2000">
                  <a:schemeClr val="accent2">
                    <a:lumMod val="67000"/>
                  </a:schemeClr>
                </a:gs>
                <a:gs pos="88000">
                  <a:schemeClr val="accent2">
                    <a:lumMod val="67000"/>
                  </a:schemeClr>
                </a:gs>
                <a:gs pos="37000">
                  <a:schemeClr val="accent2">
                    <a:lumMod val="97000"/>
                    <a:lumOff val="3000"/>
                  </a:schemeClr>
                </a:gs>
                <a:gs pos="68000">
                  <a:schemeClr val="accent2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prstDash val="dashDot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2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7562220" y="5943233"/>
            <a:ext cx="126059" cy="221985"/>
            <a:chOff x="8664519" y="6003958"/>
            <a:chExt cx="167785" cy="221985"/>
          </a:xfrm>
        </p:grpSpPr>
        <p:cxnSp>
          <p:nvCxnSpPr>
            <p:cNvPr id="160" name="직선 연결선 159"/>
            <p:cNvCxnSpPr/>
            <p:nvPr/>
          </p:nvCxnSpPr>
          <p:spPr>
            <a:xfrm>
              <a:off x="8832304" y="6003958"/>
              <a:ext cx="0" cy="221985"/>
            </a:xfrm>
            <a:prstGeom prst="line">
              <a:avLst/>
            </a:prstGeom>
            <a:ln w="31750">
              <a:gradFill flip="none" rotWithShape="1">
                <a:gsLst>
                  <a:gs pos="0">
                    <a:schemeClr val="accent2">
                      <a:lumMod val="40000"/>
                      <a:lumOff val="60000"/>
                    </a:schemeClr>
                  </a:gs>
                  <a:gs pos="46000">
                    <a:schemeClr val="accent2">
                      <a:lumMod val="95000"/>
                      <a:lumOff val="5000"/>
                    </a:schemeClr>
                  </a:gs>
                  <a:gs pos="100000">
                    <a:schemeClr val="accent2">
                      <a:lumMod val="60000"/>
                    </a:schemeClr>
                  </a:gs>
                </a:gsLst>
                <a:path path="circle">
                  <a:fillToRect l="50000" t="130000" r="50000" b="-30000"/>
                </a:path>
                <a:tileRect/>
              </a:gra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61" name="직선 연결선 160"/>
            <p:cNvCxnSpPr/>
            <p:nvPr/>
          </p:nvCxnSpPr>
          <p:spPr>
            <a:xfrm>
              <a:off x="8664519" y="6003958"/>
              <a:ext cx="0" cy="221985"/>
            </a:xfrm>
            <a:prstGeom prst="line">
              <a:avLst/>
            </a:prstGeom>
            <a:ln w="31750">
              <a:gradFill flip="none" rotWithShape="1">
                <a:gsLst>
                  <a:gs pos="0">
                    <a:schemeClr val="accent2">
                      <a:lumMod val="40000"/>
                      <a:lumOff val="60000"/>
                    </a:schemeClr>
                  </a:gs>
                  <a:gs pos="46000">
                    <a:schemeClr val="accent2">
                      <a:lumMod val="95000"/>
                      <a:lumOff val="5000"/>
                    </a:schemeClr>
                  </a:gs>
                  <a:gs pos="100000">
                    <a:schemeClr val="accent2">
                      <a:lumMod val="60000"/>
                    </a:schemeClr>
                  </a:gs>
                </a:gsLst>
                <a:path path="circle">
                  <a:fillToRect l="50000" t="130000" r="50000" b="-30000"/>
                </a:path>
                <a:tileRect/>
              </a:gra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cxnSp>
        <p:nvCxnSpPr>
          <p:cNvPr id="163" name="꺾인 연결선 162"/>
          <p:cNvCxnSpPr>
            <a:stCxn id="98" idx="0"/>
            <a:endCxn id="159" idx="0"/>
          </p:cNvCxnSpPr>
          <p:nvPr/>
        </p:nvCxnSpPr>
        <p:spPr>
          <a:xfrm rot="16200000" flipV="1">
            <a:off x="9452155" y="4803754"/>
            <a:ext cx="88614" cy="900116"/>
          </a:xfrm>
          <a:prstGeom prst="bentConnector3">
            <a:avLst>
              <a:gd name="adj1" fmla="val 228986"/>
            </a:avLst>
          </a:prstGeom>
          <a:ln w="31750"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46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grpSp>
        <p:nvGrpSpPr>
          <p:cNvPr id="24" name="그룹 23"/>
          <p:cNvGrpSpPr/>
          <p:nvPr/>
        </p:nvGrpSpPr>
        <p:grpSpPr>
          <a:xfrm>
            <a:off x="8377396" y="6258203"/>
            <a:ext cx="305168" cy="121920"/>
            <a:chOff x="9830566" y="6318928"/>
            <a:chExt cx="372364" cy="121920"/>
          </a:xfrm>
        </p:grpSpPr>
        <p:cxnSp>
          <p:nvCxnSpPr>
            <p:cNvPr id="158" name="직선 연결선 157"/>
            <p:cNvCxnSpPr/>
            <p:nvPr/>
          </p:nvCxnSpPr>
          <p:spPr>
            <a:xfrm>
              <a:off x="9830566" y="6318928"/>
              <a:ext cx="372364" cy="435"/>
            </a:xfrm>
            <a:prstGeom prst="line">
              <a:avLst/>
            </a:prstGeom>
            <a:ln w="31750">
              <a:gradFill flip="none" rotWithShape="1">
                <a:gsLst>
                  <a:gs pos="0">
                    <a:schemeClr val="accent2">
                      <a:lumMod val="40000"/>
                      <a:lumOff val="60000"/>
                    </a:schemeClr>
                  </a:gs>
                  <a:gs pos="46000">
                    <a:schemeClr val="accent2">
                      <a:lumMod val="95000"/>
                      <a:lumOff val="5000"/>
                    </a:schemeClr>
                  </a:gs>
                  <a:gs pos="100000">
                    <a:schemeClr val="accent2">
                      <a:lumMod val="60000"/>
                    </a:schemeClr>
                  </a:gs>
                </a:gsLst>
                <a:path path="circle">
                  <a:fillToRect l="50000" t="130000" r="50000" b="-30000"/>
                </a:path>
                <a:tileRect/>
              </a:gra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5" name="직선 연결선 74"/>
            <p:cNvCxnSpPr/>
            <p:nvPr/>
          </p:nvCxnSpPr>
          <p:spPr>
            <a:xfrm>
              <a:off x="9830566" y="6440413"/>
              <a:ext cx="372364" cy="435"/>
            </a:xfrm>
            <a:prstGeom prst="line">
              <a:avLst/>
            </a:prstGeom>
            <a:ln w="31750">
              <a:gradFill flip="none" rotWithShape="1">
                <a:gsLst>
                  <a:gs pos="0">
                    <a:schemeClr val="accent2">
                      <a:lumMod val="40000"/>
                      <a:lumOff val="60000"/>
                    </a:schemeClr>
                  </a:gs>
                  <a:gs pos="46000">
                    <a:schemeClr val="accent2">
                      <a:lumMod val="95000"/>
                      <a:lumOff val="5000"/>
                    </a:schemeClr>
                  </a:gs>
                  <a:gs pos="100000">
                    <a:schemeClr val="accent2">
                      <a:lumMod val="60000"/>
                    </a:schemeClr>
                  </a:gs>
                </a:gsLst>
                <a:path path="circle">
                  <a:fillToRect l="50000" t="130000" r="50000" b="-30000"/>
                </a:path>
                <a:tileRect/>
              </a:gra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cxnSp>
        <p:nvCxnSpPr>
          <p:cNvPr id="80" name="꺾인 연결선 79"/>
          <p:cNvCxnSpPr>
            <a:stCxn id="154" idx="0"/>
          </p:cNvCxnSpPr>
          <p:nvPr/>
        </p:nvCxnSpPr>
        <p:spPr>
          <a:xfrm rot="16200000" flipV="1">
            <a:off x="9576058" y="6447676"/>
            <a:ext cx="218657" cy="526084"/>
          </a:xfrm>
          <a:prstGeom prst="bentConnector2">
            <a:avLst/>
          </a:prstGeom>
          <a:ln w="31750">
            <a:gradFill flip="none" rotWithShape="1">
              <a:gsLst>
                <a:gs pos="100000">
                  <a:schemeClr val="accent2">
                    <a:lumMod val="40000"/>
                    <a:lumOff val="60000"/>
                  </a:schemeClr>
                </a:gs>
                <a:gs pos="24000">
                  <a:schemeClr val="accent2">
                    <a:lumMod val="95000"/>
                    <a:lumOff val="5000"/>
                  </a:schemeClr>
                </a:gs>
                <a:gs pos="74000">
                  <a:schemeClr val="accent2">
                    <a:lumMod val="6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grpSp>
        <p:nvGrpSpPr>
          <p:cNvPr id="15" name="그룹 14"/>
          <p:cNvGrpSpPr/>
          <p:nvPr/>
        </p:nvGrpSpPr>
        <p:grpSpPr>
          <a:xfrm>
            <a:off x="9010060" y="5938984"/>
            <a:ext cx="68554" cy="151341"/>
            <a:chOff x="10522228" y="5999913"/>
            <a:chExt cx="68554" cy="226030"/>
          </a:xfrm>
        </p:grpSpPr>
        <p:cxnSp>
          <p:nvCxnSpPr>
            <p:cNvPr id="81" name="직선 연결선 80"/>
            <p:cNvCxnSpPr/>
            <p:nvPr/>
          </p:nvCxnSpPr>
          <p:spPr>
            <a:xfrm flipH="1">
              <a:off x="10590781" y="5999913"/>
              <a:ext cx="1" cy="226030"/>
            </a:xfrm>
            <a:prstGeom prst="line">
              <a:avLst/>
            </a:prstGeom>
            <a:ln w="25400">
              <a:gradFill flip="none" rotWithShape="1">
                <a:gsLst>
                  <a:gs pos="97000">
                    <a:schemeClr val="accent6">
                      <a:lumMod val="50000"/>
                    </a:schemeClr>
                  </a:gs>
                  <a:gs pos="0">
                    <a:schemeClr val="accent6">
                      <a:lumMod val="50000"/>
                    </a:schemeClr>
                  </a:gs>
                  <a:gs pos="37000">
                    <a:schemeClr val="accent6">
                      <a:lumMod val="89000"/>
                    </a:schemeClr>
                  </a:gs>
                  <a:gs pos="58000">
                    <a:schemeClr val="accent6">
                      <a:lumMod val="70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7" name="직선 연결선 86"/>
            <p:cNvCxnSpPr/>
            <p:nvPr/>
          </p:nvCxnSpPr>
          <p:spPr>
            <a:xfrm flipH="1">
              <a:off x="10522228" y="5999913"/>
              <a:ext cx="1" cy="226030"/>
            </a:xfrm>
            <a:prstGeom prst="line">
              <a:avLst/>
            </a:prstGeom>
            <a:ln w="25400">
              <a:gradFill flip="none" rotWithShape="1">
                <a:gsLst>
                  <a:gs pos="97000">
                    <a:schemeClr val="accent6">
                      <a:lumMod val="50000"/>
                    </a:schemeClr>
                  </a:gs>
                  <a:gs pos="0">
                    <a:schemeClr val="accent6">
                      <a:lumMod val="50000"/>
                    </a:schemeClr>
                  </a:gs>
                  <a:gs pos="37000">
                    <a:schemeClr val="accent6">
                      <a:lumMod val="89000"/>
                    </a:schemeClr>
                  </a:gs>
                  <a:gs pos="58000">
                    <a:schemeClr val="accent6">
                      <a:lumMod val="70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89" name="그룹 88"/>
          <p:cNvGrpSpPr/>
          <p:nvPr/>
        </p:nvGrpSpPr>
        <p:grpSpPr>
          <a:xfrm>
            <a:off x="9913823" y="5741837"/>
            <a:ext cx="68554" cy="238932"/>
            <a:chOff x="10522228" y="5999913"/>
            <a:chExt cx="68554" cy="226030"/>
          </a:xfrm>
        </p:grpSpPr>
        <p:cxnSp>
          <p:nvCxnSpPr>
            <p:cNvPr id="92" name="직선 연결선 91"/>
            <p:cNvCxnSpPr/>
            <p:nvPr/>
          </p:nvCxnSpPr>
          <p:spPr>
            <a:xfrm flipH="1">
              <a:off x="10590781" y="5999913"/>
              <a:ext cx="1" cy="226030"/>
            </a:xfrm>
            <a:prstGeom prst="line">
              <a:avLst/>
            </a:prstGeom>
            <a:ln w="25400">
              <a:gradFill flip="none" rotWithShape="1">
                <a:gsLst>
                  <a:gs pos="97000">
                    <a:schemeClr val="accent6">
                      <a:lumMod val="50000"/>
                    </a:schemeClr>
                  </a:gs>
                  <a:gs pos="0">
                    <a:schemeClr val="accent6">
                      <a:lumMod val="50000"/>
                    </a:schemeClr>
                  </a:gs>
                  <a:gs pos="37000">
                    <a:schemeClr val="accent6">
                      <a:lumMod val="89000"/>
                    </a:schemeClr>
                  </a:gs>
                  <a:gs pos="58000">
                    <a:schemeClr val="accent6">
                      <a:lumMod val="70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4" name="직선 연결선 93"/>
            <p:cNvCxnSpPr/>
            <p:nvPr/>
          </p:nvCxnSpPr>
          <p:spPr>
            <a:xfrm flipH="1">
              <a:off x="10522228" y="5999913"/>
              <a:ext cx="1" cy="226030"/>
            </a:xfrm>
            <a:prstGeom prst="line">
              <a:avLst/>
            </a:prstGeom>
            <a:ln w="25400">
              <a:gradFill flip="none" rotWithShape="1">
                <a:gsLst>
                  <a:gs pos="97000">
                    <a:schemeClr val="accent6">
                      <a:lumMod val="50000"/>
                    </a:schemeClr>
                  </a:gs>
                  <a:gs pos="0">
                    <a:schemeClr val="accent6">
                      <a:lumMod val="50000"/>
                    </a:schemeClr>
                  </a:gs>
                  <a:gs pos="37000">
                    <a:schemeClr val="accent6">
                      <a:lumMod val="89000"/>
                    </a:schemeClr>
                  </a:gs>
                  <a:gs pos="58000">
                    <a:schemeClr val="accent6">
                      <a:lumMod val="70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98" name="직사각형 97"/>
          <p:cNvSpPr/>
          <p:nvPr/>
        </p:nvSpPr>
        <p:spPr>
          <a:xfrm>
            <a:off x="9511890" y="5298119"/>
            <a:ext cx="869259" cy="1104881"/>
          </a:xfrm>
          <a:prstGeom prst="rect">
            <a:avLst/>
          </a:prstGeom>
          <a:noFill/>
          <a:ln w="25400">
            <a:gradFill flip="none" rotWithShape="1">
              <a:gsLst>
                <a:gs pos="0">
                  <a:srgbClr val="F2A36D"/>
                </a:gs>
                <a:gs pos="2000">
                  <a:schemeClr val="accent2">
                    <a:lumMod val="67000"/>
                  </a:schemeClr>
                </a:gs>
                <a:gs pos="88000">
                  <a:schemeClr val="accent2">
                    <a:lumMod val="67000"/>
                  </a:schemeClr>
                </a:gs>
                <a:gs pos="37000">
                  <a:schemeClr val="accent2">
                    <a:lumMod val="97000"/>
                    <a:lumOff val="3000"/>
                  </a:schemeClr>
                </a:gs>
                <a:gs pos="68000">
                  <a:schemeClr val="accent2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prstDash val="dashDot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2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52" name="대각선 방향의 모서리가 잘린 사각형 151"/>
          <p:cNvSpPr/>
          <p:nvPr/>
        </p:nvSpPr>
        <p:spPr>
          <a:xfrm>
            <a:off x="10595661" y="4989737"/>
            <a:ext cx="1406730" cy="2202678"/>
          </a:xfrm>
          <a:prstGeom prst="snip2DiagRect">
            <a:avLst>
              <a:gd name="adj1" fmla="val 10642"/>
              <a:gd name="adj2" fmla="val 10157"/>
            </a:avLst>
          </a:prstGeom>
          <a:gradFill>
            <a:gsLst>
              <a:gs pos="0">
                <a:schemeClr val="accent6">
                  <a:lumMod val="50000"/>
                  <a:alpha val="70000"/>
                </a:schemeClr>
              </a:gs>
              <a:gs pos="50000">
                <a:schemeClr val="accent6">
                  <a:lumMod val="75000"/>
                  <a:alpha val="20000"/>
                </a:schemeClr>
              </a:gs>
              <a:gs pos="100000">
                <a:schemeClr val="accent6">
                  <a:lumMod val="50000"/>
                  <a:alpha val="50000"/>
                </a:schemeClr>
              </a:gs>
            </a:gsLst>
          </a:gra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3" name="TextBox 152"/>
          <p:cNvSpPr txBox="1"/>
          <p:nvPr/>
        </p:nvSpPr>
        <p:spPr>
          <a:xfrm>
            <a:off x="10753042" y="4988125"/>
            <a:ext cx="1049915" cy="230832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70000">
                <a:schemeClr val="dk1">
                  <a:satMod val="103000"/>
                  <a:lumMod val="102000"/>
                  <a:tint val="94000"/>
                </a:schemeClr>
              </a:gs>
              <a:gs pos="27000">
                <a:schemeClr val="dk1">
                  <a:satMod val="110000"/>
                  <a:lumMod val="100000"/>
                  <a:shade val="100000"/>
                </a:schemeClr>
              </a:gs>
              <a:gs pos="100000">
                <a:schemeClr val="dk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ko-KR" sz="900" b="1" dirty="0" smtClean="0"/>
              <a:t>/</a:t>
            </a:r>
            <a:r>
              <a:rPr lang="en-US" altLang="ko-KR" sz="900" b="1" dirty="0" err="1" smtClean="0"/>
              <a:t>Status.monitor</a:t>
            </a:r>
            <a:endParaRPr lang="ko-KR" altLang="en-US" sz="900" b="1" dirty="0"/>
          </a:p>
        </p:txBody>
      </p:sp>
      <p:sp>
        <p:nvSpPr>
          <p:cNvPr id="155" name="직사각형 154"/>
          <p:cNvSpPr/>
          <p:nvPr/>
        </p:nvSpPr>
        <p:spPr>
          <a:xfrm>
            <a:off x="10663916" y="5278747"/>
            <a:ext cx="1258297" cy="1831803"/>
          </a:xfrm>
          <a:prstGeom prst="rect">
            <a:avLst/>
          </a:prstGeom>
          <a:solidFill>
            <a:schemeClr val="accent6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4" name="대각선 방향의 모서리가 잘린 사각형 163"/>
          <p:cNvSpPr/>
          <p:nvPr/>
        </p:nvSpPr>
        <p:spPr>
          <a:xfrm>
            <a:off x="152315" y="2828002"/>
            <a:ext cx="4613824" cy="701005"/>
          </a:xfrm>
          <a:prstGeom prst="snip2DiagRect">
            <a:avLst>
              <a:gd name="adj1" fmla="val 21079"/>
              <a:gd name="adj2" fmla="val 0"/>
            </a:avLst>
          </a:prstGeom>
          <a:gradFill>
            <a:gsLst>
              <a:gs pos="0">
                <a:schemeClr val="accent6">
                  <a:lumMod val="50000"/>
                  <a:alpha val="70000"/>
                </a:schemeClr>
              </a:gs>
              <a:gs pos="50000">
                <a:schemeClr val="accent6">
                  <a:lumMod val="75000"/>
                  <a:alpha val="20000"/>
                </a:schemeClr>
              </a:gs>
              <a:gs pos="100000">
                <a:schemeClr val="accent6">
                  <a:lumMod val="50000"/>
                  <a:alpha val="50000"/>
                </a:schemeClr>
              </a:gs>
            </a:gsLst>
          </a:gra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5" name="TextBox 164"/>
          <p:cNvSpPr txBox="1"/>
          <p:nvPr/>
        </p:nvSpPr>
        <p:spPr>
          <a:xfrm>
            <a:off x="580587" y="2826307"/>
            <a:ext cx="1329615" cy="230832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70000">
                <a:schemeClr val="dk1">
                  <a:satMod val="103000"/>
                  <a:lumMod val="102000"/>
                  <a:tint val="94000"/>
                </a:schemeClr>
              </a:gs>
              <a:gs pos="27000">
                <a:schemeClr val="dk1">
                  <a:satMod val="110000"/>
                  <a:lumMod val="100000"/>
                  <a:shade val="100000"/>
                </a:schemeClr>
              </a:gs>
              <a:gs pos="100000">
                <a:schemeClr val="dk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ko-KR" sz="900" b="1" dirty="0" smtClean="0"/>
              <a:t>/</a:t>
            </a:r>
            <a:r>
              <a:rPr lang="en-US" altLang="ko-KR" sz="900" b="1" dirty="0" err="1" smtClean="0"/>
              <a:t>Target.needlist</a:t>
            </a:r>
            <a:endParaRPr lang="ko-KR" altLang="en-US" sz="900" b="1" dirty="0"/>
          </a:p>
        </p:txBody>
      </p:sp>
      <p:sp>
        <p:nvSpPr>
          <p:cNvPr id="166" name="직사각형 165"/>
          <p:cNvSpPr/>
          <p:nvPr/>
        </p:nvSpPr>
        <p:spPr>
          <a:xfrm>
            <a:off x="294890" y="3050693"/>
            <a:ext cx="4357604" cy="403163"/>
          </a:xfrm>
          <a:prstGeom prst="rect">
            <a:avLst/>
          </a:prstGeom>
          <a:solidFill>
            <a:schemeClr val="accent6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0" name="그림 49"/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120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9048" y="350277"/>
            <a:ext cx="6552168" cy="4309831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</p:pic>
      <p:sp>
        <p:nvSpPr>
          <p:cNvPr id="12" name="TextBox 11"/>
          <p:cNvSpPr txBox="1"/>
          <p:nvPr/>
        </p:nvSpPr>
        <p:spPr>
          <a:xfrm>
            <a:off x="5626899" y="87007"/>
            <a:ext cx="1041583" cy="214707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70000">
                <a:schemeClr val="dk1">
                  <a:satMod val="103000"/>
                  <a:lumMod val="102000"/>
                  <a:tint val="94000"/>
                </a:schemeClr>
              </a:gs>
              <a:gs pos="27000">
                <a:schemeClr val="dk1">
                  <a:satMod val="110000"/>
                  <a:lumMod val="100000"/>
                  <a:shade val="100000"/>
                </a:schemeClr>
              </a:gs>
              <a:gs pos="100000">
                <a:schemeClr val="dk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ko-KR" sz="900" b="1" dirty="0" smtClean="0"/>
              <a:t>/</a:t>
            </a:r>
            <a:r>
              <a:rPr lang="en-US" altLang="ko-KR" sz="900" b="1" dirty="0" err="1" smtClean="0"/>
              <a:t>World.map</a:t>
            </a:r>
            <a:endParaRPr lang="ko-KR" altLang="en-US" sz="900" b="1" dirty="0"/>
          </a:p>
        </p:txBody>
      </p:sp>
      <p:sp>
        <p:nvSpPr>
          <p:cNvPr id="17" name="TextBox 16"/>
          <p:cNvSpPr txBox="1"/>
          <p:nvPr/>
        </p:nvSpPr>
        <p:spPr>
          <a:xfrm>
            <a:off x="11511721" y="502447"/>
            <a:ext cx="288069" cy="55730"/>
          </a:xfrm>
          <a:prstGeom prst="rect">
            <a:avLst/>
          </a:prstGeom>
          <a:gradFill flip="none" rotWithShape="1">
            <a:gsLst>
              <a:gs pos="26000">
                <a:schemeClr val="accent6">
                  <a:lumMod val="67000"/>
                </a:schemeClr>
              </a:gs>
              <a:gs pos="86000">
                <a:schemeClr val="accent6">
                  <a:lumMod val="67000"/>
                </a:schemeClr>
              </a:gs>
              <a:gs pos="56000">
                <a:schemeClr val="accent6"/>
              </a:gs>
            </a:gsLst>
            <a:lin ang="0" scaled="1"/>
            <a:tileRect/>
          </a:gradFill>
        </p:spPr>
        <p:txBody>
          <a:bodyPr wrap="square" rtlCol="0">
            <a:spAutoFit/>
          </a:bodyPr>
          <a:lstStyle/>
          <a:p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84" name="대각선 방향의 모서리가 잘린 사각형 83"/>
          <p:cNvSpPr/>
          <p:nvPr/>
        </p:nvSpPr>
        <p:spPr>
          <a:xfrm>
            <a:off x="152315" y="3664024"/>
            <a:ext cx="6200313" cy="3528391"/>
          </a:xfrm>
          <a:prstGeom prst="snip2DiagRect">
            <a:avLst>
              <a:gd name="adj1" fmla="val 4774"/>
              <a:gd name="adj2" fmla="val 0"/>
            </a:avLst>
          </a:prstGeom>
          <a:gradFill>
            <a:gsLst>
              <a:gs pos="0">
                <a:schemeClr val="accent6">
                  <a:lumMod val="50000"/>
                  <a:alpha val="70000"/>
                </a:schemeClr>
              </a:gs>
              <a:gs pos="50000">
                <a:schemeClr val="accent6">
                  <a:lumMod val="75000"/>
                  <a:alpha val="20000"/>
                </a:schemeClr>
              </a:gs>
              <a:gs pos="100000">
                <a:schemeClr val="accent6">
                  <a:lumMod val="50000"/>
                  <a:alpha val="50000"/>
                </a:schemeClr>
              </a:gs>
            </a:gsLst>
          </a:gra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0" name="직사각형 89"/>
          <p:cNvSpPr/>
          <p:nvPr/>
        </p:nvSpPr>
        <p:spPr>
          <a:xfrm>
            <a:off x="294890" y="3953900"/>
            <a:ext cx="5932112" cy="3136533"/>
          </a:xfrm>
          <a:prstGeom prst="rect">
            <a:avLst/>
          </a:prstGeom>
          <a:solidFill>
            <a:schemeClr val="accent6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TextBox 50"/>
          <p:cNvSpPr txBox="1"/>
          <p:nvPr/>
        </p:nvSpPr>
        <p:spPr>
          <a:xfrm>
            <a:off x="11605496" y="160219"/>
            <a:ext cx="288069" cy="55730"/>
          </a:xfrm>
          <a:prstGeom prst="rect">
            <a:avLst/>
          </a:prstGeom>
          <a:gradFill flip="none" rotWithShape="1">
            <a:gsLst>
              <a:gs pos="26000">
                <a:schemeClr val="accent6">
                  <a:lumMod val="67000"/>
                </a:schemeClr>
              </a:gs>
              <a:gs pos="86000">
                <a:schemeClr val="accent6">
                  <a:lumMod val="67000"/>
                </a:schemeClr>
              </a:gs>
              <a:gs pos="56000">
                <a:schemeClr val="accent6"/>
              </a:gs>
            </a:gsLst>
            <a:lin ang="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4360267" y="160219"/>
            <a:ext cx="288069" cy="55730"/>
          </a:xfrm>
          <a:prstGeom prst="rect">
            <a:avLst/>
          </a:prstGeom>
          <a:gradFill flip="none" rotWithShape="1">
            <a:gsLst>
              <a:gs pos="26000">
                <a:schemeClr val="accent6">
                  <a:lumMod val="67000"/>
                </a:schemeClr>
              </a:gs>
              <a:gs pos="86000">
                <a:schemeClr val="accent6">
                  <a:lumMod val="67000"/>
                </a:schemeClr>
              </a:gs>
              <a:gs pos="56000">
                <a:schemeClr val="accent6"/>
              </a:gs>
            </a:gsLst>
            <a:lin ang="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4360267" y="2923672"/>
            <a:ext cx="288069" cy="55730"/>
          </a:xfrm>
          <a:prstGeom prst="rect">
            <a:avLst/>
          </a:prstGeom>
          <a:gradFill flip="none" rotWithShape="1">
            <a:gsLst>
              <a:gs pos="26000">
                <a:schemeClr val="accent6">
                  <a:lumMod val="67000"/>
                </a:schemeClr>
              </a:gs>
              <a:gs pos="86000">
                <a:schemeClr val="accent6">
                  <a:lumMod val="67000"/>
                </a:schemeClr>
              </a:gs>
              <a:gs pos="56000">
                <a:schemeClr val="accent6"/>
              </a:gs>
            </a:gsLst>
            <a:lin ang="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577958" y="3662551"/>
            <a:ext cx="1329615" cy="230832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70000">
                <a:schemeClr val="dk1">
                  <a:satMod val="103000"/>
                  <a:lumMod val="102000"/>
                  <a:tint val="94000"/>
                </a:schemeClr>
              </a:gs>
              <a:gs pos="27000">
                <a:schemeClr val="dk1">
                  <a:satMod val="110000"/>
                  <a:lumMod val="100000"/>
                  <a:shade val="100000"/>
                </a:schemeClr>
              </a:gs>
              <a:gs pos="100000">
                <a:schemeClr val="dk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ko-KR" sz="900" b="1" dirty="0" smtClean="0"/>
              <a:t>/</a:t>
            </a:r>
            <a:r>
              <a:rPr lang="en-US" altLang="ko-KR" sz="900" b="1" dirty="0" err="1" smtClean="0"/>
              <a:t>Command.console</a:t>
            </a:r>
            <a:endParaRPr lang="ko-KR" altLang="en-US" sz="900" b="1" dirty="0"/>
          </a:p>
        </p:txBody>
      </p:sp>
      <p:sp>
        <p:nvSpPr>
          <p:cNvPr id="55" name="TextBox 54"/>
          <p:cNvSpPr txBox="1"/>
          <p:nvPr/>
        </p:nvSpPr>
        <p:spPr>
          <a:xfrm>
            <a:off x="5938933" y="3761884"/>
            <a:ext cx="288069" cy="55730"/>
          </a:xfrm>
          <a:prstGeom prst="rect">
            <a:avLst/>
          </a:prstGeom>
          <a:gradFill flip="none" rotWithShape="1">
            <a:gsLst>
              <a:gs pos="26000">
                <a:schemeClr val="accent6">
                  <a:lumMod val="67000"/>
                </a:schemeClr>
              </a:gs>
              <a:gs pos="86000">
                <a:schemeClr val="accent6">
                  <a:lumMod val="67000"/>
                </a:schemeClr>
              </a:gs>
              <a:gs pos="56000">
                <a:schemeClr val="accent6"/>
              </a:gs>
            </a:gsLst>
            <a:lin ang="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10128321" y="5094726"/>
            <a:ext cx="288069" cy="55730"/>
          </a:xfrm>
          <a:prstGeom prst="rect">
            <a:avLst/>
          </a:prstGeom>
          <a:gradFill flip="none" rotWithShape="1">
            <a:gsLst>
              <a:gs pos="26000">
                <a:schemeClr val="accent6">
                  <a:lumMod val="67000"/>
                </a:schemeClr>
              </a:gs>
              <a:gs pos="86000">
                <a:schemeClr val="accent6">
                  <a:lumMod val="67000"/>
                </a:schemeClr>
              </a:gs>
              <a:gs pos="56000">
                <a:schemeClr val="accent6"/>
              </a:gs>
            </a:gsLst>
            <a:lin ang="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57" name="직사각형 56"/>
          <p:cNvSpPr/>
          <p:nvPr/>
        </p:nvSpPr>
        <p:spPr>
          <a:xfrm>
            <a:off x="4809355" y="9070374"/>
            <a:ext cx="2878924" cy="190674"/>
          </a:xfrm>
          <a:prstGeom prst="rect">
            <a:avLst/>
          </a:prstGeom>
          <a:solidFill>
            <a:schemeClr val="accent6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5545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317432"/>
          </a:xfrm>
          <a:prstGeom prst="rect">
            <a:avLst/>
          </a:prstGeom>
        </p:spPr>
      </p:pic>
      <p:sp>
        <p:nvSpPr>
          <p:cNvPr id="9" name="대각선 방향의 모서리가 잘린 사각형 8"/>
          <p:cNvSpPr/>
          <p:nvPr/>
        </p:nvSpPr>
        <p:spPr>
          <a:xfrm>
            <a:off x="5231904" y="75327"/>
            <a:ext cx="6755099" cy="4716021"/>
          </a:xfrm>
          <a:prstGeom prst="snip2DiagRect">
            <a:avLst>
              <a:gd name="adj1" fmla="val 4774"/>
              <a:gd name="adj2" fmla="val 0"/>
            </a:avLst>
          </a:prstGeom>
          <a:gradFill>
            <a:gsLst>
              <a:gs pos="0">
                <a:schemeClr val="accent6">
                  <a:lumMod val="50000"/>
                  <a:alpha val="70000"/>
                </a:schemeClr>
              </a:gs>
              <a:gs pos="50000">
                <a:schemeClr val="accent6">
                  <a:lumMod val="75000"/>
                  <a:alpha val="20000"/>
                </a:schemeClr>
              </a:gs>
              <a:gs pos="100000">
                <a:schemeClr val="accent6">
                  <a:lumMod val="50000"/>
                  <a:alpha val="50000"/>
                </a:schemeClr>
              </a:gs>
            </a:gsLst>
          </a:gra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6" name="대각선 방향의 모서리가 잘린 사각형 75"/>
          <p:cNvSpPr/>
          <p:nvPr/>
        </p:nvSpPr>
        <p:spPr>
          <a:xfrm>
            <a:off x="152315" y="73199"/>
            <a:ext cx="4613824" cy="2662070"/>
          </a:xfrm>
          <a:prstGeom prst="snip2DiagRect">
            <a:avLst>
              <a:gd name="adj1" fmla="val 6205"/>
              <a:gd name="adj2" fmla="val 0"/>
            </a:avLst>
          </a:prstGeom>
          <a:gradFill>
            <a:gsLst>
              <a:gs pos="0">
                <a:schemeClr val="accent6">
                  <a:lumMod val="50000"/>
                  <a:alpha val="70000"/>
                </a:schemeClr>
              </a:gs>
              <a:gs pos="50000">
                <a:schemeClr val="accent6">
                  <a:lumMod val="75000"/>
                  <a:alpha val="20000"/>
                </a:schemeClr>
              </a:gs>
              <a:gs pos="100000">
                <a:schemeClr val="accent6">
                  <a:lumMod val="50000"/>
                  <a:alpha val="50000"/>
                </a:schemeClr>
              </a:gs>
            </a:gsLst>
          </a:gra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7" name="TextBox 76"/>
          <p:cNvSpPr txBox="1"/>
          <p:nvPr/>
        </p:nvSpPr>
        <p:spPr>
          <a:xfrm>
            <a:off x="580587" y="74597"/>
            <a:ext cx="1329615" cy="230832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70000">
                <a:schemeClr val="dk1">
                  <a:satMod val="103000"/>
                  <a:lumMod val="102000"/>
                  <a:tint val="94000"/>
                </a:schemeClr>
              </a:gs>
              <a:gs pos="27000">
                <a:schemeClr val="dk1">
                  <a:satMod val="110000"/>
                  <a:lumMod val="100000"/>
                  <a:shade val="100000"/>
                </a:schemeClr>
              </a:gs>
              <a:gs pos="100000">
                <a:schemeClr val="dk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ko-KR" sz="900" b="1" dirty="0" smtClean="0"/>
              <a:t>/</a:t>
            </a:r>
            <a:r>
              <a:rPr lang="en-US" altLang="ko-KR" sz="900" b="1" dirty="0" err="1" smtClean="0"/>
              <a:t>Target.messages</a:t>
            </a:r>
            <a:endParaRPr lang="ko-KR" altLang="en-US" sz="900" b="1" dirty="0"/>
          </a:p>
        </p:txBody>
      </p:sp>
      <p:sp>
        <p:nvSpPr>
          <p:cNvPr id="78" name="직사각형 77"/>
          <p:cNvSpPr/>
          <p:nvPr/>
        </p:nvSpPr>
        <p:spPr>
          <a:xfrm>
            <a:off x="294890" y="350277"/>
            <a:ext cx="4357604" cy="2311095"/>
          </a:xfrm>
          <a:prstGeom prst="rect">
            <a:avLst/>
          </a:prstGeom>
          <a:solidFill>
            <a:schemeClr val="accent6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9" name="대각선 방향의 모서리가 잘린 사각형 148"/>
          <p:cNvSpPr/>
          <p:nvPr/>
        </p:nvSpPr>
        <p:spPr>
          <a:xfrm>
            <a:off x="6456040" y="4989737"/>
            <a:ext cx="4013563" cy="2202678"/>
          </a:xfrm>
          <a:prstGeom prst="snip2DiagRect">
            <a:avLst>
              <a:gd name="adj1" fmla="val 7887"/>
              <a:gd name="adj2" fmla="val 0"/>
            </a:avLst>
          </a:prstGeom>
          <a:gradFill>
            <a:gsLst>
              <a:gs pos="0">
                <a:schemeClr val="accent6">
                  <a:lumMod val="50000"/>
                  <a:alpha val="70000"/>
                </a:schemeClr>
              </a:gs>
              <a:gs pos="50000">
                <a:schemeClr val="accent6">
                  <a:lumMod val="75000"/>
                  <a:alpha val="20000"/>
                </a:schemeClr>
              </a:gs>
              <a:gs pos="100000">
                <a:schemeClr val="accent6">
                  <a:lumMod val="50000"/>
                  <a:alpha val="50000"/>
                </a:schemeClr>
              </a:gs>
            </a:gsLst>
          </a:gra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0" name="TextBox 149"/>
          <p:cNvSpPr txBox="1"/>
          <p:nvPr/>
        </p:nvSpPr>
        <p:spPr>
          <a:xfrm>
            <a:off x="6744072" y="4997650"/>
            <a:ext cx="1329615" cy="230832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70000">
                <a:schemeClr val="dk1">
                  <a:satMod val="103000"/>
                  <a:lumMod val="102000"/>
                  <a:tint val="94000"/>
                </a:schemeClr>
              </a:gs>
              <a:gs pos="27000">
                <a:schemeClr val="dk1">
                  <a:satMod val="110000"/>
                  <a:lumMod val="100000"/>
                  <a:shade val="100000"/>
                </a:schemeClr>
              </a:gs>
              <a:gs pos="100000">
                <a:schemeClr val="dk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ko-KR" sz="900" b="1" dirty="0" smtClean="0"/>
              <a:t>/</a:t>
            </a:r>
            <a:r>
              <a:rPr lang="en-US" altLang="ko-KR" sz="900" b="1" dirty="0" err="1" smtClean="0"/>
              <a:t>System.panel</a:t>
            </a:r>
            <a:endParaRPr lang="ko-KR" altLang="en-US" sz="900" b="1" dirty="0"/>
          </a:p>
        </p:txBody>
      </p:sp>
      <p:sp>
        <p:nvSpPr>
          <p:cNvPr id="104" name="직사각형 103"/>
          <p:cNvSpPr/>
          <p:nvPr/>
        </p:nvSpPr>
        <p:spPr>
          <a:xfrm>
            <a:off x="9552384" y="5437351"/>
            <a:ext cx="792088" cy="309334"/>
          </a:xfrm>
          <a:prstGeom prst="rect">
            <a:avLst/>
          </a:prstGeom>
          <a:solidFill>
            <a:schemeClr val="accent6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RAM</a:t>
            </a:r>
            <a:endParaRPr lang="ko-KR" altLang="en-US" sz="12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05" name="직사각형 104"/>
          <p:cNvSpPr/>
          <p:nvPr/>
        </p:nvSpPr>
        <p:spPr>
          <a:xfrm>
            <a:off x="9552384" y="5972715"/>
            <a:ext cx="792088" cy="309334"/>
          </a:xfrm>
          <a:prstGeom prst="rect">
            <a:avLst/>
          </a:prstGeom>
          <a:solidFill>
            <a:schemeClr val="accent6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RAM</a:t>
            </a:r>
            <a:endParaRPr lang="ko-KR" altLang="en-US" sz="12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06" name="직사각형 105"/>
          <p:cNvSpPr/>
          <p:nvPr/>
        </p:nvSpPr>
        <p:spPr>
          <a:xfrm>
            <a:off x="8754863" y="6093296"/>
            <a:ext cx="580819" cy="663084"/>
          </a:xfrm>
          <a:prstGeom prst="rect">
            <a:avLst/>
          </a:prstGeom>
          <a:solidFill>
            <a:schemeClr val="accent6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CPU</a:t>
            </a:r>
            <a:endParaRPr lang="ko-KR" altLang="en-US" sz="12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16" name="직사각형 115"/>
          <p:cNvSpPr/>
          <p:nvPr/>
        </p:nvSpPr>
        <p:spPr>
          <a:xfrm>
            <a:off x="8754864" y="5286196"/>
            <a:ext cx="580819" cy="663084"/>
          </a:xfrm>
          <a:prstGeom prst="rect">
            <a:avLst/>
          </a:prstGeom>
          <a:solidFill>
            <a:schemeClr val="accent6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CPU</a:t>
            </a:r>
            <a:endParaRPr lang="ko-KR" altLang="en-US" sz="1200" b="1" dirty="0" smtClean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23" name="직사각형 122"/>
          <p:cNvSpPr/>
          <p:nvPr/>
        </p:nvSpPr>
        <p:spPr>
          <a:xfrm>
            <a:off x="6536948" y="6929520"/>
            <a:ext cx="2878924" cy="190674"/>
          </a:xfrm>
          <a:prstGeom prst="rect">
            <a:avLst/>
          </a:prstGeom>
          <a:solidFill>
            <a:schemeClr val="accent6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Process Status(%)</a:t>
            </a:r>
            <a:endParaRPr lang="ko-KR" altLang="en-US" sz="12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54" name="직사각형 153"/>
          <p:cNvSpPr/>
          <p:nvPr/>
        </p:nvSpPr>
        <p:spPr>
          <a:xfrm>
            <a:off x="9552384" y="6820046"/>
            <a:ext cx="792088" cy="320440"/>
          </a:xfrm>
          <a:prstGeom prst="rect">
            <a:avLst/>
          </a:prstGeom>
          <a:solidFill>
            <a:schemeClr val="accent6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HDD</a:t>
            </a:r>
            <a:endParaRPr lang="ko-KR" altLang="en-US" sz="12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56" name="직사각형 155"/>
          <p:cNvSpPr/>
          <p:nvPr/>
        </p:nvSpPr>
        <p:spPr>
          <a:xfrm>
            <a:off x="6888088" y="6165218"/>
            <a:ext cx="1494655" cy="309334"/>
          </a:xfrm>
          <a:prstGeom prst="rect">
            <a:avLst/>
          </a:prstGeom>
          <a:solidFill>
            <a:schemeClr val="accent6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Internet Modem</a:t>
            </a:r>
            <a:endParaRPr lang="ko-KR" altLang="en-US" sz="12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57" name="직사각형 156"/>
          <p:cNvSpPr/>
          <p:nvPr/>
        </p:nvSpPr>
        <p:spPr>
          <a:xfrm>
            <a:off x="6888088" y="5633899"/>
            <a:ext cx="1494655" cy="309334"/>
          </a:xfrm>
          <a:prstGeom prst="rect">
            <a:avLst/>
          </a:prstGeom>
          <a:solidFill>
            <a:schemeClr val="accent6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Firewall</a:t>
            </a:r>
            <a:endParaRPr lang="ko-KR" altLang="en-US" sz="12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59" name="직사각형 158"/>
          <p:cNvSpPr/>
          <p:nvPr/>
        </p:nvSpPr>
        <p:spPr>
          <a:xfrm>
            <a:off x="8670463" y="5209505"/>
            <a:ext cx="751881" cy="1594998"/>
          </a:xfrm>
          <a:prstGeom prst="rect">
            <a:avLst/>
          </a:prstGeom>
          <a:noFill/>
          <a:ln w="25400">
            <a:gradFill flip="none" rotWithShape="1">
              <a:gsLst>
                <a:gs pos="0">
                  <a:srgbClr val="F2A36D"/>
                </a:gs>
                <a:gs pos="2000">
                  <a:schemeClr val="accent2">
                    <a:lumMod val="67000"/>
                  </a:schemeClr>
                </a:gs>
                <a:gs pos="88000">
                  <a:schemeClr val="accent2">
                    <a:lumMod val="67000"/>
                  </a:schemeClr>
                </a:gs>
                <a:gs pos="37000">
                  <a:schemeClr val="accent2">
                    <a:lumMod val="97000"/>
                    <a:lumOff val="3000"/>
                  </a:schemeClr>
                </a:gs>
                <a:gs pos="68000">
                  <a:schemeClr val="accent2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prstDash val="dashDot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2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7562220" y="5943233"/>
            <a:ext cx="126059" cy="221985"/>
            <a:chOff x="8664519" y="6003958"/>
            <a:chExt cx="167785" cy="221985"/>
          </a:xfrm>
        </p:grpSpPr>
        <p:cxnSp>
          <p:nvCxnSpPr>
            <p:cNvPr id="160" name="직선 연결선 159"/>
            <p:cNvCxnSpPr/>
            <p:nvPr/>
          </p:nvCxnSpPr>
          <p:spPr>
            <a:xfrm>
              <a:off x="8832304" y="6003958"/>
              <a:ext cx="0" cy="221985"/>
            </a:xfrm>
            <a:prstGeom prst="line">
              <a:avLst/>
            </a:prstGeom>
            <a:ln w="31750">
              <a:gradFill flip="none" rotWithShape="1">
                <a:gsLst>
                  <a:gs pos="0">
                    <a:schemeClr val="accent2">
                      <a:lumMod val="40000"/>
                      <a:lumOff val="60000"/>
                    </a:schemeClr>
                  </a:gs>
                  <a:gs pos="46000">
                    <a:schemeClr val="accent2">
                      <a:lumMod val="95000"/>
                      <a:lumOff val="5000"/>
                    </a:schemeClr>
                  </a:gs>
                  <a:gs pos="100000">
                    <a:schemeClr val="accent2">
                      <a:lumMod val="60000"/>
                    </a:schemeClr>
                  </a:gs>
                </a:gsLst>
                <a:path path="circle">
                  <a:fillToRect l="50000" t="130000" r="50000" b="-30000"/>
                </a:path>
                <a:tileRect/>
              </a:gra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61" name="직선 연결선 160"/>
            <p:cNvCxnSpPr/>
            <p:nvPr/>
          </p:nvCxnSpPr>
          <p:spPr>
            <a:xfrm>
              <a:off x="8664519" y="6003958"/>
              <a:ext cx="0" cy="221985"/>
            </a:xfrm>
            <a:prstGeom prst="line">
              <a:avLst/>
            </a:prstGeom>
            <a:ln w="31750">
              <a:gradFill flip="none" rotWithShape="1">
                <a:gsLst>
                  <a:gs pos="0">
                    <a:schemeClr val="accent2">
                      <a:lumMod val="40000"/>
                      <a:lumOff val="60000"/>
                    </a:schemeClr>
                  </a:gs>
                  <a:gs pos="46000">
                    <a:schemeClr val="accent2">
                      <a:lumMod val="95000"/>
                      <a:lumOff val="5000"/>
                    </a:schemeClr>
                  </a:gs>
                  <a:gs pos="100000">
                    <a:schemeClr val="accent2">
                      <a:lumMod val="60000"/>
                    </a:schemeClr>
                  </a:gs>
                </a:gsLst>
                <a:path path="circle">
                  <a:fillToRect l="50000" t="130000" r="50000" b="-30000"/>
                </a:path>
                <a:tileRect/>
              </a:gra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cxnSp>
        <p:nvCxnSpPr>
          <p:cNvPr id="163" name="꺾인 연결선 162"/>
          <p:cNvCxnSpPr>
            <a:stCxn id="98" idx="0"/>
            <a:endCxn id="159" idx="0"/>
          </p:cNvCxnSpPr>
          <p:nvPr/>
        </p:nvCxnSpPr>
        <p:spPr>
          <a:xfrm rot="16200000" flipV="1">
            <a:off x="9452155" y="4803754"/>
            <a:ext cx="88614" cy="900116"/>
          </a:xfrm>
          <a:prstGeom prst="bentConnector3">
            <a:avLst>
              <a:gd name="adj1" fmla="val 228986"/>
            </a:avLst>
          </a:prstGeom>
          <a:ln w="31750"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46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grpSp>
        <p:nvGrpSpPr>
          <p:cNvPr id="24" name="그룹 23"/>
          <p:cNvGrpSpPr/>
          <p:nvPr/>
        </p:nvGrpSpPr>
        <p:grpSpPr>
          <a:xfrm>
            <a:off x="8377396" y="6258203"/>
            <a:ext cx="305168" cy="121920"/>
            <a:chOff x="9830566" y="6318928"/>
            <a:chExt cx="372364" cy="121920"/>
          </a:xfrm>
        </p:grpSpPr>
        <p:cxnSp>
          <p:nvCxnSpPr>
            <p:cNvPr id="158" name="직선 연결선 157"/>
            <p:cNvCxnSpPr/>
            <p:nvPr/>
          </p:nvCxnSpPr>
          <p:spPr>
            <a:xfrm>
              <a:off x="9830566" y="6318928"/>
              <a:ext cx="372364" cy="435"/>
            </a:xfrm>
            <a:prstGeom prst="line">
              <a:avLst/>
            </a:prstGeom>
            <a:ln w="31750">
              <a:gradFill flip="none" rotWithShape="1">
                <a:gsLst>
                  <a:gs pos="0">
                    <a:schemeClr val="accent2">
                      <a:lumMod val="40000"/>
                      <a:lumOff val="60000"/>
                    </a:schemeClr>
                  </a:gs>
                  <a:gs pos="46000">
                    <a:schemeClr val="accent2">
                      <a:lumMod val="95000"/>
                      <a:lumOff val="5000"/>
                    </a:schemeClr>
                  </a:gs>
                  <a:gs pos="100000">
                    <a:schemeClr val="accent2">
                      <a:lumMod val="60000"/>
                    </a:schemeClr>
                  </a:gs>
                </a:gsLst>
                <a:path path="circle">
                  <a:fillToRect l="50000" t="130000" r="50000" b="-30000"/>
                </a:path>
                <a:tileRect/>
              </a:gra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5" name="직선 연결선 74"/>
            <p:cNvCxnSpPr/>
            <p:nvPr/>
          </p:nvCxnSpPr>
          <p:spPr>
            <a:xfrm>
              <a:off x="9830566" y="6440413"/>
              <a:ext cx="372364" cy="435"/>
            </a:xfrm>
            <a:prstGeom prst="line">
              <a:avLst/>
            </a:prstGeom>
            <a:ln w="31750">
              <a:gradFill flip="none" rotWithShape="1">
                <a:gsLst>
                  <a:gs pos="0">
                    <a:schemeClr val="accent2">
                      <a:lumMod val="40000"/>
                      <a:lumOff val="60000"/>
                    </a:schemeClr>
                  </a:gs>
                  <a:gs pos="46000">
                    <a:schemeClr val="accent2">
                      <a:lumMod val="95000"/>
                      <a:lumOff val="5000"/>
                    </a:schemeClr>
                  </a:gs>
                  <a:gs pos="100000">
                    <a:schemeClr val="accent2">
                      <a:lumMod val="60000"/>
                    </a:schemeClr>
                  </a:gs>
                </a:gsLst>
                <a:path path="circle">
                  <a:fillToRect l="50000" t="130000" r="50000" b="-30000"/>
                </a:path>
                <a:tileRect/>
              </a:gra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cxnSp>
        <p:nvCxnSpPr>
          <p:cNvPr id="80" name="꺾인 연결선 79"/>
          <p:cNvCxnSpPr>
            <a:stCxn id="154" idx="0"/>
          </p:cNvCxnSpPr>
          <p:nvPr/>
        </p:nvCxnSpPr>
        <p:spPr>
          <a:xfrm rot="16200000" flipV="1">
            <a:off x="9576058" y="6447676"/>
            <a:ext cx="218657" cy="526084"/>
          </a:xfrm>
          <a:prstGeom prst="bentConnector2">
            <a:avLst/>
          </a:prstGeom>
          <a:ln w="31750">
            <a:gradFill flip="none" rotWithShape="1">
              <a:gsLst>
                <a:gs pos="100000">
                  <a:schemeClr val="accent2">
                    <a:lumMod val="40000"/>
                    <a:lumOff val="60000"/>
                  </a:schemeClr>
                </a:gs>
                <a:gs pos="24000">
                  <a:schemeClr val="accent2">
                    <a:lumMod val="95000"/>
                    <a:lumOff val="5000"/>
                  </a:schemeClr>
                </a:gs>
                <a:gs pos="74000">
                  <a:schemeClr val="accent2">
                    <a:lumMod val="6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grpSp>
        <p:nvGrpSpPr>
          <p:cNvPr id="15" name="그룹 14"/>
          <p:cNvGrpSpPr/>
          <p:nvPr/>
        </p:nvGrpSpPr>
        <p:grpSpPr>
          <a:xfrm>
            <a:off x="9010060" y="5938984"/>
            <a:ext cx="68554" cy="151341"/>
            <a:chOff x="10522228" y="5999913"/>
            <a:chExt cx="68554" cy="226030"/>
          </a:xfrm>
        </p:grpSpPr>
        <p:cxnSp>
          <p:nvCxnSpPr>
            <p:cNvPr id="81" name="직선 연결선 80"/>
            <p:cNvCxnSpPr/>
            <p:nvPr/>
          </p:nvCxnSpPr>
          <p:spPr>
            <a:xfrm flipH="1">
              <a:off x="10590781" y="5999913"/>
              <a:ext cx="1" cy="226030"/>
            </a:xfrm>
            <a:prstGeom prst="line">
              <a:avLst/>
            </a:prstGeom>
            <a:ln w="25400">
              <a:gradFill flip="none" rotWithShape="1">
                <a:gsLst>
                  <a:gs pos="97000">
                    <a:schemeClr val="accent6">
                      <a:lumMod val="50000"/>
                    </a:schemeClr>
                  </a:gs>
                  <a:gs pos="0">
                    <a:schemeClr val="accent6">
                      <a:lumMod val="50000"/>
                    </a:schemeClr>
                  </a:gs>
                  <a:gs pos="37000">
                    <a:schemeClr val="accent6">
                      <a:lumMod val="89000"/>
                    </a:schemeClr>
                  </a:gs>
                  <a:gs pos="58000">
                    <a:schemeClr val="accent6">
                      <a:lumMod val="70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7" name="직선 연결선 86"/>
            <p:cNvCxnSpPr/>
            <p:nvPr/>
          </p:nvCxnSpPr>
          <p:spPr>
            <a:xfrm flipH="1">
              <a:off x="10522228" y="5999913"/>
              <a:ext cx="1" cy="226030"/>
            </a:xfrm>
            <a:prstGeom prst="line">
              <a:avLst/>
            </a:prstGeom>
            <a:ln w="25400">
              <a:gradFill flip="none" rotWithShape="1">
                <a:gsLst>
                  <a:gs pos="97000">
                    <a:schemeClr val="accent6">
                      <a:lumMod val="50000"/>
                    </a:schemeClr>
                  </a:gs>
                  <a:gs pos="0">
                    <a:schemeClr val="accent6">
                      <a:lumMod val="50000"/>
                    </a:schemeClr>
                  </a:gs>
                  <a:gs pos="37000">
                    <a:schemeClr val="accent6">
                      <a:lumMod val="89000"/>
                    </a:schemeClr>
                  </a:gs>
                  <a:gs pos="58000">
                    <a:schemeClr val="accent6">
                      <a:lumMod val="70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89" name="그룹 88"/>
          <p:cNvGrpSpPr/>
          <p:nvPr/>
        </p:nvGrpSpPr>
        <p:grpSpPr>
          <a:xfrm>
            <a:off x="9913823" y="5741837"/>
            <a:ext cx="68554" cy="238932"/>
            <a:chOff x="10522228" y="5999913"/>
            <a:chExt cx="68554" cy="226030"/>
          </a:xfrm>
        </p:grpSpPr>
        <p:cxnSp>
          <p:nvCxnSpPr>
            <p:cNvPr id="92" name="직선 연결선 91"/>
            <p:cNvCxnSpPr/>
            <p:nvPr/>
          </p:nvCxnSpPr>
          <p:spPr>
            <a:xfrm flipH="1">
              <a:off x="10590781" y="5999913"/>
              <a:ext cx="1" cy="226030"/>
            </a:xfrm>
            <a:prstGeom prst="line">
              <a:avLst/>
            </a:prstGeom>
            <a:ln w="25400">
              <a:gradFill flip="none" rotWithShape="1">
                <a:gsLst>
                  <a:gs pos="97000">
                    <a:schemeClr val="accent6">
                      <a:lumMod val="50000"/>
                    </a:schemeClr>
                  </a:gs>
                  <a:gs pos="0">
                    <a:schemeClr val="accent6">
                      <a:lumMod val="50000"/>
                    </a:schemeClr>
                  </a:gs>
                  <a:gs pos="37000">
                    <a:schemeClr val="accent6">
                      <a:lumMod val="89000"/>
                    </a:schemeClr>
                  </a:gs>
                  <a:gs pos="58000">
                    <a:schemeClr val="accent6">
                      <a:lumMod val="70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4" name="직선 연결선 93"/>
            <p:cNvCxnSpPr/>
            <p:nvPr/>
          </p:nvCxnSpPr>
          <p:spPr>
            <a:xfrm flipH="1">
              <a:off x="10522228" y="5999913"/>
              <a:ext cx="1" cy="226030"/>
            </a:xfrm>
            <a:prstGeom prst="line">
              <a:avLst/>
            </a:prstGeom>
            <a:ln w="25400">
              <a:gradFill flip="none" rotWithShape="1">
                <a:gsLst>
                  <a:gs pos="97000">
                    <a:schemeClr val="accent6">
                      <a:lumMod val="50000"/>
                    </a:schemeClr>
                  </a:gs>
                  <a:gs pos="0">
                    <a:schemeClr val="accent6">
                      <a:lumMod val="50000"/>
                    </a:schemeClr>
                  </a:gs>
                  <a:gs pos="37000">
                    <a:schemeClr val="accent6">
                      <a:lumMod val="89000"/>
                    </a:schemeClr>
                  </a:gs>
                  <a:gs pos="58000">
                    <a:schemeClr val="accent6">
                      <a:lumMod val="70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98" name="직사각형 97"/>
          <p:cNvSpPr/>
          <p:nvPr/>
        </p:nvSpPr>
        <p:spPr>
          <a:xfrm>
            <a:off x="9511890" y="5298119"/>
            <a:ext cx="869259" cy="1104881"/>
          </a:xfrm>
          <a:prstGeom prst="rect">
            <a:avLst/>
          </a:prstGeom>
          <a:noFill/>
          <a:ln w="25400">
            <a:gradFill flip="none" rotWithShape="1">
              <a:gsLst>
                <a:gs pos="0">
                  <a:srgbClr val="F2A36D"/>
                </a:gs>
                <a:gs pos="2000">
                  <a:schemeClr val="accent2">
                    <a:lumMod val="67000"/>
                  </a:schemeClr>
                </a:gs>
                <a:gs pos="88000">
                  <a:schemeClr val="accent2">
                    <a:lumMod val="67000"/>
                  </a:schemeClr>
                </a:gs>
                <a:gs pos="37000">
                  <a:schemeClr val="accent2">
                    <a:lumMod val="97000"/>
                    <a:lumOff val="3000"/>
                  </a:schemeClr>
                </a:gs>
                <a:gs pos="68000">
                  <a:schemeClr val="accent2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prstDash val="dashDot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2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52" name="대각선 방향의 모서리가 잘린 사각형 151"/>
          <p:cNvSpPr/>
          <p:nvPr/>
        </p:nvSpPr>
        <p:spPr>
          <a:xfrm>
            <a:off x="10595661" y="4989737"/>
            <a:ext cx="1406730" cy="2202678"/>
          </a:xfrm>
          <a:prstGeom prst="snip2DiagRect">
            <a:avLst>
              <a:gd name="adj1" fmla="val 10642"/>
              <a:gd name="adj2" fmla="val 10157"/>
            </a:avLst>
          </a:prstGeom>
          <a:gradFill>
            <a:gsLst>
              <a:gs pos="0">
                <a:schemeClr val="accent6">
                  <a:lumMod val="50000"/>
                  <a:alpha val="70000"/>
                </a:schemeClr>
              </a:gs>
              <a:gs pos="50000">
                <a:schemeClr val="accent6">
                  <a:lumMod val="75000"/>
                  <a:alpha val="20000"/>
                </a:schemeClr>
              </a:gs>
              <a:gs pos="100000">
                <a:schemeClr val="accent6">
                  <a:lumMod val="50000"/>
                  <a:alpha val="50000"/>
                </a:schemeClr>
              </a:gs>
            </a:gsLst>
          </a:gra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3" name="TextBox 152"/>
          <p:cNvSpPr txBox="1"/>
          <p:nvPr/>
        </p:nvSpPr>
        <p:spPr>
          <a:xfrm>
            <a:off x="10753042" y="4988125"/>
            <a:ext cx="1049915" cy="230832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70000">
                <a:schemeClr val="dk1">
                  <a:satMod val="103000"/>
                  <a:lumMod val="102000"/>
                  <a:tint val="94000"/>
                </a:schemeClr>
              </a:gs>
              <a:gs pos="27000">
                <a:schemeClr val="dk1">
                  <a:satMod val="110000"/>
                  <a:lumMod val="100000"/>
                  <a:shade val="100000"/>
                </a:schemeClr>
              </a:gs>
              <a:gs pos="100000">
                <a:schemeClr val="dk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ko-KR" sz="900" b="1" dirty="0" smtClean="0"/>
              <a:t>/</a:t>
            </a:r>
            <a:r>
              <a:rPr lang="en-US" altLang="ko-KR" sz="900" b="1" dirty="0" err="1" smtClean="0"/>
              <a:t>Status.monitor</a:t>
            </a:r>
            <a:endParaRPr lang="ko-KR" altLang="en-US" sz="900" b="1" dirty="0"/>
          </a:p>
        </p:txBody>
      </p:sp>
      <p:sp>
        <p:nvSpPr>
          <p:cNvPr id="155" name="직사각형 154"/>
          <p:cNvSpPr/>
          <p:nvPr/>
        </p:nvSpPr>
        <p:spPr>
          <a:xfrm>
            <a:off x="10663916" y="5278747"/>
            <a:ext cx="1258297" cy="1831803"/>
          </a:xfrm>
          <a:prstGeom prst="rect">
            <a:avLst/>
          </a:prstGeom>
          <a:solidFill>
            <a:schemeClr val="accent6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4" name="대각선 방향의 모서리가 잘린 사각형 163"/>
          <p:cNvSpPr/>
          <p:nvPr/>
        </p:nvSpPr>
        <p:spPr>
          <a:xfrm>
            <a:off x="152315" y="2828002"/>
            <a:ext cx="4613824" cy="701005"/>
          </a:xfrm>
          <a:prstGeom prst="snip2DiagRect">
            <a:avLst>
              <a:gd name="adj1" fmla="val 21079"/>
              <a:gd name="adj2" fmla="val 0"/>
            </a:avLst>
          </a:prstGeom>
          <a:gradFill>
            <a:gsLst>
              <a:gs pos="0">
                <a:schemeClr val="accent6">
                  <a:lumMod val="50000"/>
                  <a:alpha val="70000"/>
                </a:schemeClr>
              </a:gs>
              <a:gs pos="50000">
                <a:schemeClr val="accent6">
                  <a:lumMod val="75000"/>
                  <a:alpha val="20000"/>
                </a:schemeClr>
              </a:gs>
              <a:gs pos="100000">
                <a:schemeClr val="accent6">
                  <a:lumMod val="50000"/>
                  <a:alpha val="50000"/>
                </a:schemeClr>
              </a:gs>
            </a:gsLst>
          </a:gra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5" name="TextBox 164"/>
          <p:cNvSpPr txBox="1"/>
          <p:nvPr/>
        </p:nvSpPr>
        <p:spPr>
          <a:xfrm>
            <a:off x="580587" y="2826307"/>
            <a:ext cx="1329615" cy="230832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70000">
                <a:schemeClr val="dk1">
                  <a:satMod val="103000"/>
                  <a:lumMod val="102000"/>
                  <a:tint val="94000"/>
                </a:schemeClr>
              </a:gs>
              <a:gs pos="27000">
                <a:schemeClr val="dk1">
                  <a:satMod val="110000"/>
                  <a:lumMod val="100000"/>
                  <a:shade val="100000"/>
                </a:schemeClr>
              </a:gs>
              <a:gs pos="100000">
                <a:schemeClr val="dk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ko-KR" sz="900" b="1" dirty="0" smtClean="0"/>
              <a:t>/</a:t>
            </a:r>
            <a:r>
              <a:rPr lang="en-US" altLang="ko-KR" sz="900" b="1" dirty="0" err="1" smtClean="0"/>
              <a:t>Target.needlist</a:t>
            </a:r>
            <a:endParaRPr lang="ko-KR" altLang="en-US" sz="900" b="1" dirty="0"/>
          </a:p>
        </p:txBody>
      </p:sp>
      <p:sp>
        <p:nvSpPr>
          <p:cNvPr id="166" name="직사각형 165"/>
          <p:cNvSpPr/>
          <p:nvPr/>
        </p:nvSpPr>
        <p:spPr>
          <a:xfrm>
            <a:off x="294890" y="3050693"/>
            <a:ext cx="4357604" cy="403163"/>
          </a:xfrm>
          <a:prstGeom prst="rect">
            <a:avLst/>
          </a:prstGeom>
          <a:solidFill>
            <a:schemeClr val="accent6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0" name="그림 49"/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9048" y="350277"/>
            <a:ext cx="6552168" cy="4309831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</p:pic>
      <p:sp>
        <p:nvSpPr>
          <p:cNvPr id="12" name="TextBox 11"/>
          <p:cNvSpPr txBox="1"/>
          <p:nvPr/>
        </p:nvSpPr>
        <p:spPr>
          <a:xfrm>
            <a:off x="5626899" y="87007"/>
            <a:ext cx="1041583" cy="214707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70000">
                <a:schemeClr val="dk1">
                  <a:satMod val="103000"/>
                  <a:lumMod val="102000"/>
                  <a:tint val="94000"/>
                </a:schemeClr>
              </a:gs>
              <a:gs pos="27000">
                <a:schemeClr val="dk1">
                  <a:satMod val="110000"/>
                  <a:lumMod val="100000"/>
                  <a:shade val="100000"/>
                </a:schemeClr>
              </a:gs>
              <a:gs pos="100000">
                <a:schemeClr val="dk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ko-KR" sz="900" b="1" dirty="0" smtClean="0"/>
              <a:t>/</a:t>
            </a:r>
            <a:r>
              <a:rPr lang="en-US" altLang="ko-KR" sz="900" b="1" dirty="0" err="1" smtClean="0"/>
              <a:t>World.map</a:t>
            </a:r>
            <a:endParaRPr lang="ko-KR" altLang="en-US" sz="900" b="1" dirty="0"/>
          </a:p>
        </p:txBody>
      </p:sp>
      <p:sp>
        <p:nvSpPr>
          <p:cNvPr id="17" name="TextBox 16"/>
          <p:cNvSpPr txBox="1"/>
          <p:nvPr/>
        </p:nvSpPr>
        <p:spPr>
          <a:xfrm>
            <a:off x="11511721" y="502447"/>
            <a:ext cx="288069" cy="55730"/>
          </a:xfrm>
          <a:prstGeom prst="rect">
            <a:avLst/>
          </a:prstGeom>
          <a:gradFill flip="none" rotWithShape="1">
            <a:gsLst>
              <a:gs pos="26000">
                <a:schemeClr val="accent6">
                  <a:lumMod val="67000"/>
                </a:schemeClr>
              </a:gs>
              <a:gs pos="86000">
                <a:schemeClr val="accent6">
                  <a:lumMod val="67000"/>
                </a:schemeClr>
              </a:gs>
              <a:gs pos="56000">
                <a:schemeClr val="accent6"/>
              </a:gs>
            </a:gsLst>
            <a:lin ang="0" scaled="1"/>
            <a:tileRect/>
          </a:gradFill>
        </p:spPr>
        <p:txBody>
          <a:bodyPr wrap="square" rtlCol="0">
            <a:spAutoFit/>
          </a:bodyPr>
          <a:lstStyle/>
          <a:p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84" name="대각선 방향의 모서리가 잘린 사각형 83"/>
          <p:cNvSpPr/>
          <p:nvPr/>
        </p:nvSpPr>
        <p:spPr>
          <a:xfrm>
            <a:off x="152315" y="3664024"/>
            <a:ext cx="6200313" cy="3528391"/>
          </a:xfrm>
          <a:prstGeom prst="snip2DiagRect">
            <a:avLst>
              <a:gd name="adj1" fmla="val 4774"/>
              <a:gd name="adj2" fmla="val 0"/>
            </a:avLst>
          </a:prstGeom>
          <a:gradFill>
            <a:gsLst>
              <a:gs pos="0">
                <a:schemeClr val="accent6">
                  <a:lumMod val="50000"/>
                  <a:alpha val="70000"/>
                </a:schemeClr>
              </a:gs>
              <a:gs pos="50000">
                <a:schemeClr val="accent6">
                  <a:lumMod val="75000"/>
                  <a:alpha val="20000"/>
                </a:schemeClr>
              </a:gs>
              <a:gs pos="100000">
                <a:schemeClr val="accent6">
                  <a:lumMod val="50000"/>
                  <a:alpha val="50000"/>
                </a:schemeClr>
              </a:gs>
            </a:gsLst>
          </a:gra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0" name="직사각형 89"/>
          <p:cNvSpPr/>
          <p:nvPr/>
        </p:nvSpPr>
        <p:spPr>
          <a:xfrm>
            <a:off x="294890" y="3953900"/>
            <a:ext cx="5932112" cy="3136533"/>
          </a:xfrm>
          <a:prstGeom prst="rect">
            <a:avLst/>
          </a:prstGeom>
          <a:solidFill>
            <a:schemeClr val="accent6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TextBox 50"/>
          <p:cNvSpPr txBox="1"/>
          <p:nvPr/>
        </p:nvSpPr>
        <p:spPr>
          <a:xfrm>
            <a:off x="11605496" y="160219"/>
            <a:ext cx="288069" cy="55730"/>
          </a:xfrm>
          <a:prstGeom prst="rect">
            <a:avLst/>
          </a:prstGeom>
          <a:gradFill flip="none" rotWithShape="1">
            <a:gsLst>
              <a:gs pos="26000">
                <a:schemeClr val="accent6">
                  <a:lumMod val="67000"/>
                </a:schemeClr>
              </a:gs>
              <a:gs pos="86000">
                <a:schemeClr val="accent6">
                  <a:lumMod val="67000"/>
                </a:schemeClr>
              </a:gs>
              <a:gs pos="56000">
                <a:schemeClr val="accent6"/>
              </a:gs>
            </a:gsLst>
            <a:lin ang="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4360267" y="160219"/>
            <a:ext cx="288069" cy="55730"/>
          </a:xfrm>
          <a:prstGeom prst="rect">
            <a:avLst/>
          </a:prstGeom>
          <a:gradFill flip="none" rotWithShape="1">
            <a:gsLst>
              <a:gs pos="26000">
                <a:schemeClr val="accent6">
                  <a:lumMod val="67000"/>
                </a:schemeClr>
              </a:gs>
              <a:gs pos="86000">
                <a:schemeClr val="accent6">
                  <a:lumMod val="67000"/>
                </a:schemeClr>
              </a:gs>
              <a:gs pos="56000">
                <a:schemeClr val="accent6"/>
              </a:gs>
            </a:gsLst>
            <a:lin ang="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4360267" y="2923672"/>
            <a:ext cx="288069" cy="55730"/>
          </a:xfrm>
          <a:prstGeom prst="rect">
            <a:avLst/>
          </a:prstGeom>
          <a:gradFill flip="none" rotWithShape="1">
            <a:gsLst>
              <a:gs pos="26000">
                <a:schemeClr val="accent6">
                  <a:lumMod val="67000"/>
                </a:schemeClr>
              </a:gs>
              <a:gs pos="86000">
                <a:schemeClr val="accent6">
                  <a:lumMod val="67000"/>
                </a:schemeClr>
              </a:gs>
              <a:gs pos="56000">
                <a:schemeClr val="accent6"/>
              </a:gs>
            </a:gsLst>
            <a:lin ang="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577958" y="3662551"/>
            <a:ext cx="1329615" cy="230832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70000">
                <a:schemeClr val="dk1">
                  <a:satMod val="103000"/>
                  <a:lumMod val="102000"/>
                  <a:tint val="94000"/>
                </a:schemeClr>
              </a:gs>
              <a:gs pos="27000">
                <a:schemeClr val="dk1">
                  <a:satMod val="110000"/>
                  <a:lumMod val="100000"/>
                  <a:shade val="100000"/>
                </a:schemeClr>
              </a:gs>
              <a:gs pos="100000">
                <a:schemeClr val="dk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ko-KR" sz="900" b="1" dirty="0" smtClean="0"/>
              <a:t>/</a:t>
            </a:r>
            <a:r>
              <a:rPr lang="en-US" altLang="ko-KR" sz="900" b="1" dirty="0" err="1" smtClean="0"/>
              <a:t>Command.console</a:t>
            </a:r>
            <a:endParaRPr lang="ko-KR" altLang="en-US" sz="900" b="1" dirty="0"/>
          </a:p>
        </p:txBody>
      </p:sp>
      <p:sp>
        <p:nvSpPr>
          <p:cNvPr id="55" name="TextBox 54"/>
          <p:cNvSpPr txBox="1"/>
          <p:nvPr/>
        </p:nvSpPr>
        <p:spPr>
          <a:xfrm>
            <a:off x="5938933" y="3761884"/>
            <a:ext cx="288069" cy="55730"/>
          </a:xfrm>
          <a:prstGeom prst="rect">
            <a:avLst/>
          </a:prstGeom>
          <a:gradFill flip="none" rotWithShape="1">
            <a:gsLst>
              <a:gs pos="26000">
                <a:schemeClr val="accent6">
                  <a:lumMod val="67000"/>
                </a:schemeClr>
              </a:gs>
              <a:gs pos="86000">
                <a:schemeClr val="accent6">
                  <a:lumMod val="67000"/>
                </a:schemeClr>
              </a:gs>
              <a:gs pos="56000">
                <a:schemeClr val="accent6"/>
              </a:gs>
            </a:gsLst>
            <a:lin ang="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10128321" y="5094726"/>
            <a:ext cx="288069" cy="55730"/>
          </a:xfrm>
          <a:prstGeom prst="rect">
            <a:avLst/>
          </a:prstGeom>
          <a:gradFill flip="none" rotWithShape="1">
            <a:gsLst>
              <a:gs pos="26000">
                <a:schemeClr val="accent6">
                  <a:lumMod val="67000"/>
                </a:schemeClr>
              </a:gs>
              <a:gs pos="86000">
                <a:schemeClr val="accent6">
                  <a:lumMod val="67000"/>
                </a:schemeClr>
              </a:gs>
              <a:gs pos="56000">
                <a:schemeClr val="accent6"/>
              </a:gs>
            </a:gsLst>
            <a:lin ang="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338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2729834" y="3933056"/>
            <a:ext cx="1476581" cy="304843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300" b="1" dirty="0" smtClean="0">
                <a:latin typeface="+mn-ea"/>
                <a:cs typeface="Arial" panose="020B0604020202020204" pitchFamily="34" charset="0"/>
              </a:rPr>
              <a:t>1mbps internet</a:t>
            </a:r>
            <a:endParaRPr lang="ko-KR" altLang="en-US" sz="13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983432" y="3933056"/>
            <a:ext cx="1476581" cy="304843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300" b="1" dirty="0">
                <a:latin typeface="+mn-ea"/>
                <a:cs typeface="Arial" panose="020B0604020202020204" pitchFamily="34" charset="0"/>
              </a:rPr>
              <a:t>Firewall </a:t>
            </a:r>
            <a:r>
              <a:rPr lang="en-US" altLang="ko-KR" sz="1300" b="1" dirty="0" smtClean="0">
                <a:latin typeface="+mn-ea"/>
                <a:cs typeface="Arial" panose="020B0604020202020204" pitchFamily="34" charset="0"/>
              </a:rPr>
              <a:t>Lv.1</a:t>
            </a:r>
            <a:endParaRPr lang="ko-KR" altLang="en-US" sz="13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983432" y="4403204"/>
            <a:ext cx="1476581" cy="304843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300" b="1" dirty="0" smtClean="0">
                <a:latin typeface="+mn-ea"/>
                <a:cs typeface="Arial" panose="020B0604020202020204" pitchFamily="34" charset="0"/>
              </a:rPr>
              <a:t>Firewall Lv.2</a:t>
            </a:r>
            <a:endParaRPr lang="ko-KR" altLang="en-US" sz="13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2729834" y="4403204"/>
            <a:ext cx="1476581" cy="304843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300" b="1" dirty="0" smtClean="0">
                <a:latin typeface="+mn-ea"/>
                <a:cs typeface="Arial" panose="020B0604020202020204" pitchFamily="34" charset="0"/>
              </a:rPr>
              <a:t>2mbps internet</a:t>
            </a:r>
            <a:endParaRPr lang="ko-KR" altLang="en-US" sz="13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2729834" y="4873352"/>
            <a:ext cx="1476581" cy="304843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300" b="1" dirty="0" smtClean="0">
                <a:latin typeface="+mn-ea"/>
                <a:cs typeface="Arial" panose="020B0604020202020204" pitchFamily="34" charset="0"/>
              </a:rPr>
              <a:t>4mbps internet</a:t>
            </a:r>
            <a:endParaRPr lang="ko-KR" altLang="en-US" sz="13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983432" y="4873352"/>
            <a:ext cx="1476581" cy="304843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300" b="1" dirty="0" smtClean="0">
                <a:latin typeface="+mn-ea"/>
                <a:cs typeface="Arial" panose="020B0604020202020204" pitchFamily="34" charset="0"/>
              </a:rPr>
              <a:t>Firewall Lv.3</a:t>
            </a:r>
            <a:endParaRPr lang="ko-KR" altLang="en-US" sz="13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983432" y="3068960"/>
            <a:ext cx="1476581" cy="304843"/>
          </a:xfrm>
          <a:prstGeom prst="rect">
            <a:avLst/>
          </a:prstGeom>
          <a:gradFill>
            <a:gsLst>
              <a:gs pos="0">
                <a:schemeClr val="accent6"/>
              </a:gs>
              <a:gs pos="50000">
                <a:schemeClr val="accent6">
                  <a:lumMod val="75000"/>
                </a:schemeClr>
              </a:gs>
              <a:gs pos="100000">
                <a:schemeClr val="accent6">
                  <a:lumMod val="50000"/>
                </a:schemeClr>
              </a:gs>
            </a:gsLst>
          </a:gradFill>
          <a:effectLst>
            <a:outerShdw blurRad="50800" dist="12700" dir="2700000" algn="tl" rotWithShape="0">
              <a:prstClr val="black">
                <a:alpha val="80000"/>
              </a:prstClr>
            </a:outerShdw>
          </a:effectLst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b="1" dirty="0" smtClean="0"/>
              <a:t>Firewall</a:t>
            </a:r>
            <a:endParaRPr lang="ko-KR" altLang="en-US" sz="1300" b="1" dirty="0"/>
          </a:p>
        </p:txBody>
      </p:sp>
      <p:sp>
        <p:nvSpPr>
          <p:cNvPr id="16" name="직사각형 15"/>
          <p:cNvSpPr/>
          <p:nvPr/>
        </p:nvSpPr>
        <p:spPr>
          <a:xfrm>
            <a:off x="5188924" y="3890913"/>
            <a:ext cx="579638" cy="664712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b="1" dirty="0" smtClean="0">
                <a:latin typeface="+mn-ea"/>
                <a:cs typeface="Arial" panose="020B0604020202020204" pitchFamily="34" charset="0"/>
              </a:rPr>
              <a:t>1 GHz</a:t>
            </a:r>
          </a:p>
          <a:p>
            <a:pPr algn="ctr"/>
            <a:r>
              <a:rPr lang="en-US" altLang="ko-KR" sz="1050" b="1" dirty="0" smtClean="0">
                <a:latin typeface="+mn-ea"/>
                <a:cs typeface="Arial" panose="020B0604020202020204" pitchFamily="34" charset="0"/>
              </a:rPr>
              <a:t>CPU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2729833" y="3068960"/>
            <a:ext cx="1476581" cy="304843"/>
          </a:xfrm>
          <a:prstGeom prst="rect">
            <a:avLst/>
          </a:prstGeom>
          <a:gradFill>
            <a:gsLst>
              <a:gs pos="0">
                <a:schemeClr val="accent6"/>
              </a:gs>
              <a:gs pos="50000">
                <a:schemeClr val="accent6">
                  <a:lumMod val="75000"/>
                </a:schemeClr>
              </a:gs>
              <a:gs pos="100000">
                <a:schemeClr val="accent6">
                  <a:lumMod val="50000"/>
                </a:schemeClr>
              </a:gs>
            </a:gsLst>
          </a:gradFill>
          <a:effectLst>
            <a:outerShdw blurRad="50800" dist="12700" dir="2700000" algn="tl" rotWithShape="0">
              <a:prstClr val="black">
                <a:alpha val="80000"/>
              </a:prstClr>
            </a:outerShdw>
          </a:effectLst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b="1" dirty="0" smtClean="0"/>
              <a:t>Internet Modem</a:t>
            </a:r>
            <a:endParaRPr lang="ko-KR" altLang="en-US" sz="1300" b="1" dirty="0"/>
          </a:p>
        </p:txBody>
      </p:sp>
      <p:sp>
        <p:nvSpPr>
          <p:cNvPr id="17" name="직사각형 16"/>
          <p:cNvSpPr/>
          <p:nvPr/>
        </p:nvSpPr>
        <p:spPr>
          <a:xfrm>
            <a:off x="5188924" y="4693417"/>
            <a:ext cx="579638" cy="664712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b="1" dirty="0" smtClean="0">
                <a:latin typeface="+mn-ea"/>
                <a:cs typeface="Arial" panose="020B0604020202020204" pitchFamily="34" charset="0"/>
              </a:rPr>
              <a:t>2 GHz</a:t>
            </a:r>
          </a:p>
          <a:p>
            <a:pPr algn="ctr"/>
            <a:r>
              <a:rPr lang="en-US" altLang="ko-KR" sz="1050" b="1" dirty="0" smtClean="0">
                <a:latin typeface="+mn-ea"/>
                <a:cs typeface="Arial" panose="020B0604020202020204" pitchFamily="34" charset="0"/>
              </a:rPr>
              <a:t>CPU</a:t>
            </a:r>
          </a:p>
        </p:txBody>
      </p:sp>
      <p:sp>
        <p:nvSpPr>
          <p:cNvPr id="18" name="직사각형 17"/>
          <p:cNvSpPr/>
          <p:nvPr/>
        </p:nvSpPr>
        <p:spPr>
          <a:xfrm>
            <a:off x="5188924" y="5495921"/>
            <a:ext cx="579638" cy="664712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b="1" dirty="0" smtClean="0">
                <a:latin typeface="+mn-ea"/>
                <a:cs typeface="Arial" panose="020B0604020202020204" pitchFamily="34" charset="0"/>
              </a:rPr>
              <a:t>4 GHz</a:t>
            </a:r>
          </a:p>
          <a:p>
            <a:pPr algn="ctr"/>
            <a:r>
              <a:rPr lang="en-US" altLang="ko-KR" sz="1050" b="1" dirty="0" smtClean="0">
                <a:latin typeface="+mn-ea"/>
                <a:cs typeface="Arial" panose="020B0604020202020204" pitchFamily="34" charset="0"/>
              </a:rPr>
              <a:t>CPU</a:t>
            </a:r>
          </a:p>
        </p:txBody>
      </p:sp>
      <p:sp>
        <p:nvSpPr>
          <p:cNvPr id="20" name="직사각형 19"/>
          <p:cNvSpPr/>
          <p:nvPr/>
        </p:nvSpPr>
        <p:spPr>
          <a:xfrm>
            <a:off x="5188924" y="3068960"/>
            <a:ext cx="579638" cy="304843"/>
          </a:xfrm>
          <a:prstGeom prst="rect">
            <a:avLst/>
          </a:prstGeom>
          <a:gradFill>
            <a:gsLst>
              <a:gs pos="0">
                <a:schemeClr val="accent6"/>
              </a:gs>
              <a:gs pos="50000">
                <a:schemeClr val="accent6">
                  <a:lumMod val="75000"/>
                </a:schemeClr>
              </a:gs>
              <a:gs pos="100000">
                <a:schemeClr val="accent6">
                  <a:lumMod val="50000"/>
                </a:schemeClr>
              </a:gs>
            </a:gsLst>
          </a:gradFill>
          <a:effectLst>
            <a:outerShdw blurRad="50800" dist="12700" dir="2700000" algn="tl" rotWithShape="0">
              <a:prstClr val="black">
                <a:alpha val="80000"/>
              </a:prstClr>
            </a:outerShdw>
          </a:effectLst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b="1" dirty="0" smtClean="0"/>
              <a:t>CPU</a:t>
            </a:r>
            <a:endParaRPr lang="ko-KR" altLang="en-US" sz="1300" b="1" dirty="0"/>
          </a:p>
        </p:txBody>
      </p:sp>
      <p:sp>
        <p:nvSpPr>
          <p:cNvPr id="21" name="직사각형 20"/>
          <p:cNvSpPr/>
          <p:nvPr/>
        </p:nvSpPr>
        <p:spPr>
          <a:xfrm>
            <a:off x="6779580" y="3068960"/>
            <a:ext cx="579638" cy="304843"/>
          </a:xfrm>
          <a:prstGeom prst="rect">
            <a:avLst/>
          </a:prstGeom>
          <a:gradFill>
            <a:gsLst>
              <a:gs pos="0">
                <a:schemeClr val="accent6"/>
              </a:gs>
              <a:gs pos="50000">
                <a:schemeClr val="accent6">
                  <a:lumMod val="75000"/>
                </a:schemeClr>
              </a:gs>
              <a:gs pos="100000">
                <a:schemeClr val="accent6">
                  <a:lumMod val="50000"/>
                </a:schemeClr>
              </a:gs>
            </a:gsLst>
          </a:gradFill>
          <a:effectLst>
            <a:outerShdw blurRad="50800" dist="12700" dir="2700000" algn="tl" rotWithShape="0">
              <a:prstClr val="black">
                <a:alpha val="80000"/>
              </a:prstClr>
            </a:outerShdw>
          </a:effectLst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b="1" dirty="0" smtClean="0"/>
              <a:t>RAM</a:t>
            </a:r>
            <a:endParaRPr lang="ko-KR" altLang="en-US" sz="1300" b="1" dirty="0"/>
          </a:p>
        </p:txBody>
      </p:sp>
      <p:sp>
        <p:nvSpPr>
          <p:cNvPr id="22" name="직사각형 21"/>
          <p:cNvSpPr/>
          <p:nvPr/>
        </p:nvSpPr>
        <p:spPr>
          <a:xfrm>
            <a:off x="6671364" y="3916215"/>
            <a:ext cx="796070" cy="307446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300" b="1" dirty="0" smtClean="0">
                <a:latin typeface="+mn-ea"/>
                <a:cs typeface="Arial" panose="020B0604020202020204" pitchFamily="34" charset="0"/>
              </a:rPr>
              <a:t>1 GB</a:t>
            </a:r>
            <a:endParaRPr lang="ko-KR" altLang="en-US" sz="13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6671364" y="4403204"/>
            <a:ext cx="796070" cy="307446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300" b="1" dirty="0" smtClean="0">
                <a:latin typeface="+mn-ea"/>
                <a:cs typeface="Arial" panose="020B0604020202020204" pitchFamily="34" charset="0"/>
              </a:rPr>
              <a:t>2 GB</a:t>
            </a:r>
            <a:endParaRPr lang="ko-KR" altLang="en-US" sz="13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6671364" y="4890193"/>
            <a:ext cx="796070" cy="307446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300" b="1" dirty="0" smtClean="0">
                <a:latin typeface="+mn-ea"/>
                <a:cs typeface="Arial" panose="020B0604020202020204" pitchFamily="34" charset="0"/>
              </a:rPr>
              <a:t>4 GB</a:t>
            </a:r>
            <a:endParaRPr lang="ko-KR" altLang="en-US" sz="13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8200881" y="3914725"/>
            <a:ext cx="796070" cy="307446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300" b="1" dirty="0" smtClean="0">
                <a:latin typeface="+mn-ea"/>
                <a:cs typeface="Arial" panose="020B0604020202020204" pitchFamily="34" charset="0"/>
              </a:rPr>
              <a:t>1 TB</a:t>
            </a:r>
            <a:endParaRPr lang="ko-KR" altLang="en-US" sz="13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8309097" y="3068960"/>
            <a:ext cx="579638" cy="304843"/>
          </a:xfrm>
          <a:prstGeom prst="rect">
            <a:avLst/>
          </a:prstGeom>
          <a:gradFill>
            <a:gsLst>
              <a:gs pos="0">
                <a:schemeClr val="accent6"/>
              </a:gs>
              <a:gs pos="50000">
                <a:schemeClr val="accent6">
                  <a:lumMod val="75000"/>
                </a:schemeClr>
              </a:gs>
              <a:gs pos="100000">
                <a:schemeClr val="accent6">
                  <a:lumMod val="50000"/>
                </a:schemeClr>
              </a:gs>
            </a:gsLst>
          </a:gradFill>
          <a:effectLst>
            <a:outerShdw blurRad="50800" dist="12700" dir="2700000" algn="tl" rotWithShape="0">
              <a:prstClr val="black">
                <a:alpha val="80000"/>
              </a:prstClr>
            </a:outerShdw>
          </a:effectLst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b="1" dirty="0" smtClean="0"/>
              <a:t>HDD</a:t>
            </a:r>
            <a:endParaRPr lang="ko-KR" altLang="en-US" sz="1300" b="1" dirty="0"/>
          </a:p>
        </p:txBody>
      </p:sp>
      <p:sp>
        <p:nvSpPr>
          <p:cNvPr id="27" name="직사각형 26"/>
          <p:cNvSpPr/>
          <p:nvPr/>
        </p:nvSpPr>
        <p:spPr>
          <a:xfrm>
            <a:off x="8200881" y="4403204"/>
            <a:ext cx="796070" cy="307446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300" b="1" dirty="0" smtClean="0">
                <a:latin typeface="+mn-ea"/>
                <a:cs typeface="Arial" panose="020B0604020202020204" pitchFamily="34" charset="0"/>
              </a:rPr>
              <a:t>2 TB</a:t>
            </a:r>
            <a:endParaRPr lang="ko-KR" altLang="en-US" sz="13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8200881" y="4890193"/>
            <a:ext cx="796070" cy="307446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300" b="1" dirty="0" smtClean="0">
                <a:latin typeface="+mn-ea"/>
                <a:cs typeface="Arial" panose="020B0604020202020204" pitchFamily="34" charset="0"/>
              </a:rPr>
              <a:t>4 TB</a:t>
            </a:r>
            <a:endParaRPr lang="ko-KR" altLang="en-US" sz="13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182952" y="2325041"/>
            <a:ext cx="107753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725, 557</a:t>
            </a:r>
            <a:endParaRPr lang="ko-KR" alt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2929353" y="2325041"/>
            <a:ext cx="107753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725, 608</a:t>
            </a:r>
            <a:endParaRPr lang="ko-KR" alt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6467311" y="2341882"/>
            <a:ext cx="1204176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1004, 590</a:t>
            </a:r>
            <a:endParaRPr lang="ko-KR" alt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7996828" y="2341882"/>
            <a:ext cx="1204176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1004, 673</a:t>
            </a:r>
            <a:endParaRPr lang="ko-KR" alt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6467311" y="1850495"/>
            <a:ext cx="1204176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1004, 537</a:t>
            </a:r>
            <a:endParaRPr lang="ko-KR" alt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4876655" y="2341882"/>
            <a:ext cx="107753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921, 604</a:t>
            </a:r>
            <a:endParaRPr lang="ko-KR" alt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4876655" y="1850495"/>
            <a:ext cx="107753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921, 521</a:t>
            </a:r>
            <a:endParaRPr lang="ko-KR" altLang="en-US" dirty="0"/>
          </a:p>
        </p:txBody>
      </p:sp>
      <p:sp>
        <p:nvSpPr>
          <p:cNvPr id="36" name="직사각형 35"/>
          <p:cNvSpPr/>
          <p:nvPr/>
        </p:nvSpPr>
        <p:spPr>
          <a:xfrm>
            <a:off x="2729834" y="5343499"/>
            <a:ext cx="1476581" cy="304843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300" b="1" dirty="0" smtClean="0">
                <a:latin typeface="+mn-ea"/>
                <a:cs typeface="Arial" panose="020B0604020202020204" pitchFamily="34" charset="0"/>
              </a:rPr>
              <a:t>8mbps internet</a:t>
            </a:r>
            <a:endParaRPr lang="ko-KR" altLang="en-US" sz="13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983432" y="5343499"/>
            <a:ext cx="1476581" cy="304843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300" b="1" dirty="0" smtClean="0">
                <a:latin typeface="+mn-ea"/>
                <a:cs typeface="Arial" panose="020B0604020202020204" pitchFamily="34" charset="0"/>
              </a:rPr>
              <a:t>Firewall Lv.4</a:t>
            </a:r>
            <a:endParaRPr lang="ko-KR" altLang="en-US" sz="13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5188924" y="6287172"/>
            <a:ext cx="579638" cy="664712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b="1" dirty="0" err="1" smtClean="0">
                <a:latin typeface="+mn-ea"/>
                <a:cs typeface="Arial" panose="020B0604020202020204" pitchFamily="34" charset="0"/>
              </a:rPr>
              <a:t>Qtum</a:t>
            </a:r>
            <a:endParaRPr lang="en-US" altLang="ko-KR" sz="1050" b="1" dirty="0" smtClean="0">
              <a:latin typeface="+mn-ea"/>
              <a:cs typeface="Arial" panose="020B0604020202020204" pitchFamily="34" charset="0"/>
            </a:endParaRPr>
          </a:p>
          <a:p>
            <a:pPr algn="ctr"/>
            <a:r>
              <a:rPr lang="en-US" altLang="ko-KR" sz="1050" b="1" dirty="0" smtClean="0">
                <a:latin typeface="+mn-ea"/>
                <a:cs typeface="Arial" panose="020B0604020202020204" pitchFamily="34" charset="0"/>
              </a:rPr>
              <a:t>CPU</a:t>
            </a:r>
          </a:p>
        </p:txBody>
      </p:sp>
      <p:sp>
        <p:nvSpPr>
          <p:cNvPr id="39" name="직사각형 38"/>
          <p:cNvSpPr/>
          <p:nvPr/>
        </p:nvSpPr>
        <p:spPr>
          <a:xfrm>
            <a:off x="6671364" y="5377182"/>
            <a:ext cx="796070" cy="307446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300" b="1" dirty="0" smtClean="0">
                <a:latin typeface="+mn-ea"/>
                <a:cs typeface="Arial" panose="020B0604020202020204" pitchFamily="34" charset="0"/>
              </a:rPr>
              <a:t>8 GB</a:t>
            </a:r>
            <a:endParaRPr lang="ko-KR" altLang="en-US" sz="13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8200881" y="5381932"/>
            <a:ext cx="796070" cy="307446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300" b="1" dirty="0" smtClean="0">
                <a:latin typeface="+mn-ea"/>
                <a:cs typeface="Arial" panose="020B0604020202020204" pitchFamily="34" charset="0"/>
              </a:rPr>
              <a:t>8 TB</a:t>
            </a:r>
            <a:endParaRPr lang="ko-KR" altLang="en-US" sz="1300" b="1" dirty="0">
              <a:latin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900519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5680" y="240371"/>
            <a:ext cx="4248150" cy="1895475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1272164" y="2560938"/>
            <a:ext cx="1476581" cy="304843"/>
          </a:xfrm>
          <a:prstGeom prst="rect">
            <a:avLst/>
          </a:prstGeom>
          <a:gradFill>
            <a:gsLst>
              <a:gs pos="0">
                <a:schemeClr val="accent6"/>
              </a:gs>
              <a:gs pos="50000">
                <a:schemeClr val="accent6">
                  <a:lumMod val="75000"/>
                </a:schemeClr>
              </a:gs>
              <a:gs pos="100000">
                <a:schemeClr val="accent6">
                  <a:lumMod val="50000"/>
                </a:schemeClr>
              </a:gs>
            </a:gsLst>
          </a:gradFill>
          <a:effectLst>
            <a:outerShdw blurRad="50800" dist="12700" dir="2700000" algn="tl" rotWithShape="0">
              <a:prstClr val="black">
                <a:alpha val="80000"/>
              </a:prstClr>
            </a:outerShdw>
          </a:effectLst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b="1" dirty="0" smtClean="0"/>
              <a:t>Firewall</a:t>
            </a:r>
            <a:endParaRPr lang="ko-KR" altLang="en-US" sz="1300" b="1" dirty="0"/>
          </a:p>
        </p:txBody>
      </p:sp>
      <p:sp>
        <p:nvSpPr>
          <p:cNvPr id="13" name="직사각형 12"/>
          <p:cNvSpPr/>
          <p:nvPr/>
        </p:nvSpPr>
        <p:spPr>
          <a:xfrm>
            <a:off x="3018565" y="2560938"/>
            <a:ext cx="1476581" cy="304843"/>
          </a:xfrm>
          <a:prstGeom prst="rect">
            <a:avLst/>
          </a:prstGeom>
          <a:gradFill>
            <a:gsLst>
              <a:gs pos="0">
                <a:schemeClr val="accent6"/>
              </a:gs>
              <a:gs pos="50000">
                <a:schemeClr val="accent6">
                  <a:lumMod val="75000"/>
                </a:schemeClr>
              </a:gs>
              <a:gs pos="100000">
                <a:schemeClr val="accent6">
                  <a:lumMod val="50000"/>
                </a:schemeClr>
              </a:gs>
            </a:gsLst>
          </a:gradFill>
          <a:effectLst>
            <a:outerShdw blurRad="50800" dist="12700" dir="2700000" algn="tl" rotWithShape="0">
              <a:prstClr val="black">
                <a:alpha val="80000"/>
              </a:prstClr>
            </a:outerShdw>
          </a:effectLst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b="1" dirty="0" smtClean="0"/>
              <a:t>Internet Modem</a:t>
            </a:r>
            <a:endParaRPr lang="ko-KR" altLang="en-US" sz="1300" b="1" dirty="0"/>
          </a:p>
        </p:txBody>
      </p:sp>
      <p:sp>
        <p:nvSpPr>
          <p:cNvPr id="16" name="직사각형 15"/>
          <p:cNvSpPr/>
          <p:nvPr/>
        </p:nvSpPr>
        <p:spPr>
          <a:xfrm>
            <a:off x="5477656" y="2560938"/>
            <a:ext cx="579638" cy="304843"/>
          </a:xfrm>
          <a:prstGeom prst="rect">
            <a:avLst/>
          </a:prstGeom>
          <a:gradFill>
            <a:gsLst>
              <a:gs pos="0">
                <a:schemeClr val="accent6"/>
              </a:gs>
              <a:gs pos="50000">
                <a:schemeClr val="accent6">
                  <a:lumMod val="75000"/>
                </a:schemeClr>
              </a:gs>
              <a:gs pos="100000">
                <a:schemeClr val="accent6">
                  <a:lumMod val="50000"/>
                </a:schemeClr>
              </a:gs>
            </a:gsLst>
          </a:gradFill>
          <a:effectLst>
            <a:outerShdw blurRad="50800" dist="12700" dir="2700000" algn="tl" rotWithShape="0">
              <a:prstClr val="black">
                <a:alpha val="80000"/>
              </a:prstClr>
            </a:outerShdw>
          </a:effectLst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b="1" dirty="0" smtClean="0"/>
              <a:t>CPU</a:t>
            </a:r>
            <a:endParaRPr lang="ko-KR" altLang="en-US" sz="1300" b="1" dirty="0"/>
          </a:p>
        </p:txBody>
      </p:sp>
      <p:sp>
        <p:nvSpPr>
          <p:cNvPr id="17" name="직사각형 16"/>
          <p:cNvSpPr/>
          <p:nvPr/>
        </p:nvSpPr>
        <p:spPr>
          <a:xfrm>
            <a:off x="7068312" y="2560938"/>
            <a:ext cx="579638" cy="304843"/>
          </a:xfrm>
          <a:prstGeom prst="rect">
            <a:avLst/>
          </a:prstGeom>
          <a:gradFill>
            <a:gsLst>
              <a:gs pos="0">
                <a:schemeClr val="accent6"/>
              </a:gs>
              <a:gs pos="50000">
                <a:schemeClr val="accent6">
                  <a:lumMod val="75000"/>
                </a:schemeClr>
              </a:gs>
              <a:gs pos="100000">
                <a:schemeClr val="accent6">
                  <a:lumMod val="50000"/>
                </a:schemeClr>
              </a:gs>
            </a:gsLst>
          </a:gradFill>
          <a:effectLst>
            <a:outerShdw blurRad="50800" dist="12700" dir="2700000" algn="tl" rotWithShape="0">
              <a:prstClr val="black">
                <a:alpha val="80000"/>
              </a:prstClr>
            </a:outerShdw>
          </a:effectLst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b="1" dirty="0" smtClean="0"/>
              <a:t>RAM</a:t>
            </a:r>
            <a:endParaRPr lang="ko-KR" altLang="en-US" sz="1300" b="1" dirty="0"/>
          </a:p>
        </p:txBody>
      </p:sp>
      <p:sp>
        <p:nvSpPr>
          <p:cNvPr id="22" name="직사각형 21"/>
          <p:cNvSpPr/>
          <p:nvPr/>
        </p:nvSpPr>
        <p:spPr>
          <a:xfrm>
            <a:off x="8597829" y="2560938"/>
            <a:ext cx="579638" cy="304843"/>
          </a:xfrm>
          <a:prstGeom prst="rect">
            <a:avLst/>
          </a:prstGeom>
          <a:gradFill>
            <a:gsLst>
              <a:gs pos="0">
                <a:schemeClr val="accent6"/>
              </a:gs>
              <a:gs pos="50000">
                <a:schemeClr val="accent6">
                  <a:lumMod val="75000"/>
                </a:schemeClr>
              </a:gs>
              <a:gs pos="100000">
                <a:schemeClr val="accent6">
                  <a:lumMod val="50000"/>
                </a:schemeClr>
              </a:gs>
            </a:gsLst>
          </a:gradFill>
          <a:effectLst>
            <a:outerShdw blurRad="50800" dist="12700" dir="2700000" algn="tl" rotWithShape="0">
              <a:prstClr val="black">
                <a:alpha val="80000"/>
              </a:prstClr>
            </a:outerShdw>
          </a:effectLst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b="1" dirty="0" smtClean="0"/>
              <a:t>HDD</a:t>
            </a:r>
            <a:endParaRPr lang="ko-KR" altLang="en-US" sz="1300" b="1" dirty="0"/>
          </a:p>
        </p:txBody>
      </p:sp>
      <p:sp>
        <p:nvSpPr>
          <p:cNvPr id="34" name="직사각형 33"/>
          <p:cNvSpPr/>
          <p:nvPr/>
        </p:nvSpPr>
        <p:spPr>
          <a:xfrm>
            <a:off x="5480141" y="3413869"/>
            <a:ext cx="579638" cy="510878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b="1" dirty="0" smtClean="0">
                <a:latin typeface="+mn-ea"/>
                <a:cs typeface="Arial" panose="020B0604020202020204" pitchFamily="34" charset="0"/>
              </a:rPr>
              <a:t>1 GHz</a:t>
            </a:r>
          </a:p>
          <a:p>
            <a:pPr algn="ctr"/>
            <a:r>
              <a:rPr lang="en-US" altLang="ko-KR" sz="1050" b="1" dirty="0" smtClean="0">
                <a:latin typeface="+mn-ea"/>
                <a:cs typeface="Arial" panose="020B0604020202020204" pitchFamily="34" charset="0"/>
              </a:rPr>
              <a:t>CPU</a:t>
            </a:r>
          </a:p>
        </p:txBody>
      </p:sp>
      <p:sp>
        <p:nvSpPr>
          <p:cNvPr id="35" name="직사각형 34"/>
          <p:cNvSpPr/>
          <p:nvPr/>
        </p:nvSpPr>
        <p:spPr>
          <a:xfrm>
            <a:off x="5480141" y="4212881"/>
            <a:ext cx="579638" cy="514370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b="1" dirty="0" smtClean="0">
                <a:latin typeface="+mn-ea"/>
                <a:cs typeface="Arial" panose="020B0604020202020204" pitchFamily="34" charset="0"/>
              </a:rPr>
              <a:t>2 GHz</a:t>
            </a:r>
          </a:p>
          <a:p>
            <a:pPr algn="ctr"/>
            <a:r>
              <a:rPr lang="en-US" altLang="ko-KR" sz="1050" b="1" dirty="0" smtClean="0">
                <a:latin typeface="+mn-ea"/>
                <a:cs typeface="Arial" panose="020B0604020202020204" pitchFamily="34" charset="0"/>
              </a:rPr>
              <a:t>CPU</a:t>
            </a:r>
          </a:p>
        </p:txBody>
      </p:sp>
      <p:sp>
        <p:nvSpPr>
          <p:cNvPr id="36" name="직사각형 35"/>
          <p:cNvSpPr/>
          <p:nvPr/>
        </p:nvSpPr>
        <p:spPr>
          <a:xfrm>
            <a:off x="5480141" y="5015385"/>
            <a:ext cx="579638" cy="514370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b="1" dirty="0" smtClean="0">
                <a:latin typeface="+mn-ea"/>
                <a:cs typeface="Arial" panose="020B0604020202020204" pitchFamily="34" charset="0"/>
              </a:rPr>
              <a:t>4 GHz</a:t>
            </a:r>
          </a:p>
          <a:p>
            <a:pPr algn="ctr"/>
            <a:r>
              <a:rPr lang="en-US" altLang="ko-KR" sz="1050" b="1" dirty="0" smtClean="0">
                <a:latin typeface="+mn-ea"/>
                <a:cs typeface="Arial" panose="020B0604020202020204" pitchFamily="34" charset="0"/>
              </a:rPr>
              <a:t>CPU</a:t>
            </a:r>
          </a:p>
        </p:txBody>
      </p:sp>
      <p:sp>
        <p:nvSpPr>
          <p:cNvPr id="37" name="직사각형 36"/>
          <p:cNvSpPr/>
          <p:nvPr/>
        </p:nvSpPr>
        <p:spPr>
          <a:xfrm>
            <a:off x="5480141" y="5817889"/>
            <a:ext cx="579638" cy="514370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b="1" dirty="0" err="1" smtClean="0">
                <a:latin typeface="+mn-ea"/>
                <a:cs typeface="Arial" panose="020B0604020202020204" pitchFamily="34" charset="0"/>
              </a:rPr>
              <a:t>Qtum</a:t>
            </a:r>
            <a:endParaRPr lang="en-US" altLang="ko-KR" sz="1050" b="1" dirty="0" smtClean="0">
              <a:latin typeface="+mn-ea"/>
              <a:cs typeface="Arial" panose="020B0604020202020204" pitchFamily="34" charset="0"/>
            </a:endParaRPr>
          </a:p>
          <a:p>
            <a:pPr algn="ctr"/>
            <a:r>
              <a:rPr lang="en-US" altLang="ko-KR" sz="1050" b="1" dirty="0" smtClean="0">
                <a:latin typeface="+mn-ea"/>
                <a:cs typeface="Arial" panose="020B0604020202020204" pitchFamily="34" charset="0"/>
              </a:rPr>
              <a:t>CPU</a:t>
            </a:r>
          </a:p>
        </p:txBody>
      </p:sp>
      <p:sp>
        <p:nvSpPr>
          <p:cNvPr id="42" name="직사각형 41"/>
          <p:cNvSpPr/>
          <p:nvPr/>
        </p:nvSpPr>
        <p:spPr>
          <a:xfrm>
            <a:off x="3001939" y="3411320"/>
            <a:ext cx="1530106" cy="240278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latin typeface="+mn-ea"/>
                <a:cs typeface="Arial" panose="020B0604020202020204" pitchFamily="34" charset="0"/>
              </a:rPr>
              <a:t>1mbps internet</a:t>
            </a:r>
            <a:endParaRPr lang="ko-KR" altLang="en-US" sz="11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1255537" y="3413602"/>
            <a:ext cx="1530106" cy="235714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latin typeface="+mn-ea"/>
                <a:cs typeface="Arial" panose="020B0604020202020204" pitchFamily="34" charset="0"/>
              </a:rPr>
              <a:t>Firewall </a:t>
            </a:r>
            <a:r>
              <a:rPr lang="en-US" altLang="ko-KR" sz="1100" b="1" dirty="0" smtClean="0">
                <a:latin typeface="+mn-ea"/>
                <a:cs typeface="Arial" panose="020B0604020202020204" pitchFamily="34" charset="0"/>
              </a:rPr>
              <a:t>Lv.1</a:t>
            </a:r>
            <a:endParaRPr lang="ko-KR" altLang="en-US" sz="11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44" name="직사각형 43"/>
          <p:cNvSpPr/>
          <p:nvPr/>
        </p:nvSpPr>
        <p:spPr>
          <a:xfrm>
            <a:off x="1255537" y="3883750"/>
            <a:ext cx="1530106" cy="235714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latin typeface="+mn-ea"/>
                <a:cs typeface="Arial" panose="020B0604020202020204" pitchFamily="34" charset="0"/>
              </a:rPr>
              <a:t>Firewall Lv.2</a:t>
            </a:r>
            <a:endParaRPr lang="ko-KR" altLang="en-US" sz="11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3001939" y="3883750"/>
            <a:ext cx="1530106" cy="235714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latin typeface="+mn-ea"/>
                <a:cs typeface="Arial" panose="020B0604020202020204" pitchFamily="34" charset="0"/>
              </a:rPr>
              <a:t>2mbps internet</a:t>
            </a:r>
            <a:endParaRPr lang="ko-KR" altLang="en-US" sz="11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46" name="직사각형 45"/>
          <p:cNvSpPr/>
          <p:nvPr/>
        </p:nvSpPr>
        <p:spPr>
          <a:xfrm>
            <a:off x="3001939" y="4353898"/>
            <a:ext cx="1530106" cy="235714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latin typeface="+mn-ea"/>
                <a:cs typeface="Arial" panose="020B0604020202020204" pitchFamily="34" charset="0"/>
              </a:rPr>
              <a:t>4mbps internet</a:t>
            </a:r>
            <a:endParaRPr lang="ko-KR" altLang="en-US" sz="11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1255537" y="4353898"/>
            <a:ext cx="1530106" cy="235714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latin typeface="+mn-ea"/>
                <a:cs typeface="Arial" panose="020B0604020202020204" pitchFamily="34" charset="0"/>
              </a:rPr>
              <a:t>Firewall Lv.3</a:t>
            </a:r>
            <a:endParaRPr lang="ko-KR" altLang="en-US" sz="11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48" name="직사각형 47"/>
          <p:cNvSpPr/>
          <p:nvPr/>
        </p:nvSpPr>
        <p:spPr>
          <a:xfrm>
            <a:off x="3001939" y="4824045"/>
            <a:ext cx="1530106" cy="235714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latin typeface="+mn-ea"/>
                <a:cs typeface="Arial" panose="020B0604020202020204" pitchFamily="34" charset="0"/>
              </a:rPr>
              <a:t>8mbps internet</a:t>
            </a:r>
            <a:endParaRPr lang="ko-KR" altLang="en-US" sz="11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49" name="직사각형 48"/>
          <p:cNvSpPr/>
          <p:nvPr/>
        </p:nvSpPr>
        <p:spPr>
          <a:xfrm>
            <a:off x="1255537" y="4824045"/>
            <a:ext cx="1530106" cy="235714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latin typeface="+mn-ea"/>
                <a:cs typeface="Arial" panose="020B0604020202020204" pitchFamily="34" charset="0"/>
              </a:rPr>
              <a:t>Firewall Lv.4</a:t>
            </a:r>
            <a:endParaRPr lang="ko-KR" altLang="en-US" sz="11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51" name="직사각형 50"/>
          <p:cNvSpPr/>
          <p:nvPr/>
        </p:nvSpPr>
        <p:spPr>
          <a:xfrm>
            <a:off x="6952774" y="3425110"/>
            <a:ext cx="804031" cy="233317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latin typeface="+mn-ea"/>
                <a:cs typeface="Arial" panose="020B0604020202020204" pitchFamily="34" charset="0"/>
              </a:rPr>
              <a:t>1 GB</a:t>
            </a:r>
            <a:endParaRPr lang="ko-KR" altLang="en-US" sz="11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52" name="직사각형 51"/>
          <p:cNvSpPr/>
          <p:nvPr/>
        </p:nvSpPr>
        <p:spPr>
          <a:xfrm>
            <a:off x="8495124" y="3425110"/>
            <a:ext cx="804031" cy="227077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latin typeface="+mn-ea"/>
                <a:cs typeface="Arial" panose="020B0604020202020204" pitchFamily="34" charset="0"/>
              </a:rPr>
              <a:t>1 TB</a:t>
            </a:r>
            <a:endParaRPr lang="ko-KR" altLang="en-US" sz="11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53" name="직사각형 52"/>
          <p:cNvSpPr/>
          <p:nvPr/>
        </p:nvSpPr>
        <p:spPr>
          <a:xfrm>
            <a:off x="8495124" y="3913589"/>
            <a:ext cx="804031" cy="227077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latin typeface="+mn-ea"/>
                <a:cs typeface="Arial" panose="020B0604020202020204" pitchFamily="34" charset="0"/>
              </a:rPr>
              <a:t>2 TB</a:t>
            </a:r>
            <a:endParaRPr lang="ko-KR" altLang="en-US" sz="11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54" name="직사각형 53"/>
          <p:cNvSpPr/>
          <p:nvPr/>
        </p:nvSpPr>
        <p:spPr>
          <a:xfrm>
            <a:off x="8495124" y="4400578"/>
            <a:ext cx="804031" cy="227077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latin typeface="+mn-ea"/>
                <a:cs typeface="Arial" panose="020B0604020202020204" pitchFamily="34" charset="0"/>
              </a:rPr>
              <a:t>4 TB</a:t>
            </a:r>
            <a:endParaRPr lang="ko-KR" altLang="en-US" sz="11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55" name="직사각형 54"/>
          <p:cNvSpPr/>
          <p:nvPr/>
        </p:nvSpPr>
        <p:spPr>
          <a:xfrm>
            <a:off x="8495124" y="4892317"/>
            <a:ext cx="804031" cy="227077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latin typeface="+mn-ea"/>
                <a:cs typeface="Arial" panose="020B0604020202020204" pitchFamily="34" charset="0"/>
              </a:rPr>
              <a:t>8 TB</a:t>
            </a:r>
            <a:endParaRPr lang="ko-KR" altLang="en-US" sz="11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56" name="직사각형 55"/>
          <p:cNvSpPr/>
          <p:nvPr/>
        </p:nvSpPr>
        <p:spPr>
          <a:xfrm>
            <a:off x="6951306" y="3912099"/>
            <a:ext cx="804031" cy="233317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latin typeface="+mn-ea"/>
                <a:cs typeface="Arial" panose="020B0604020202020204" pitchFamily="34" charset="0"/>
              </a:rPr>
              <a:t>2 GB</a:t>
            </a:r>
            <a:endParaRPr lang="ko-KR" altLang="en-US" sz="11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57" name="직사각형 56"/>
          <p:cNvSpPr/>
          <p:nvPr/>
        </p:nvSpPr>
        <p:spPr>
          <a:xfrm>
            <a:off x="6951306" y="4399088"/>
            <a:ext cx="804031" cy="233317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latin typeface="+mn-ea"/>
                <a:cs typeface="Arial" panose="020B0604020202020204" pitchFamily="34" charset="0"/>
              </a:rPr>
              <a:t>4 GB</a:t>
            </a:r>
            <a:endParaRPr lang="ko-KR" altLang="en-US" sz="11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58" name="직사각형 57"/>
          <p:cNvSpPr/>
          <p:nvPr/>
        </p:nvSpPr>
        <p:spPr>
          <a:xfrm>
            <a:off x="6951306" y="4886077"/>
            <a:ext cx="804031" cy="233317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latin typeface="+mn-ea"/>
                <a:cs typeface="Arial" panose="020B0604020202020204" pitchFamily="34" charset="0"/>
              </a:rPr>
              <a:t>8 GB</a:t>
            </a:r>
            <a:endParaRPr lang="ko-KR" altLang="en-US" sz="1100" b="1" dirty="0">
              <a:latin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21184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5600" y="332656"/>
            <a:ext cx="5724144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5076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685</TotalTime>
  <Words>260</Words>
  <Application>Microsoft Office PowerPoint</Application>
  <PresentationFormat>와이드스크린</PresentationFormat>
  <Paragraphs>151</Paragraphs>
  <Slides>11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4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kkamikoon</dc:creator>
  <cp:lastModifiedBy>kkamiBOSS</cp:lastModifiedBy>
  <cp:revision>152</cp:revision>
  <dcterms:created xsi:type="dcterms:W3CDTF">2018-05-16T16:33:29Z</dcterms:created>
  <dcterms:modified xsi:type="dcterms:W3CDTF">2018-09-08T07:29:18Z</dcterms:modified>
</cp:coreProperties>
</file>

<file path=docProps/thumbnail.jpeg>
</file>